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67" r:id="rId2"/>
    <p:sldId id="468" r:id="rId3"/>
    <p:sldId id="458" r:id="rId4"/>
    <p:sldId id="459" r:id="rId5"/>
    <p:sldId id="460" r:id="rId6"/>
    <p:sldId id="461" r:id="rId7"/>
    <p:sldId id="463" r:id="rId8"/>
    <p:sldId id="464" r:id="rId9"/>
    <p:sldId id="465" r:id="rId10"/>
    <p:sldId id="466" r:id="rId11"/>
    <p:sldId id="4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45B"/>
    <a:srgbClr val="090D3A"/>
    <a:srgbClr val="FBD201"/>
    <a:srgbClr val="8D0E57"/>
    <a:srgbClr val="001A40"/>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165FB-8FDD-481C-BF6F-028BEDC92DFE}" v="19" dt="2021-11-24T09:34:58.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1"/>
    <p:restoredTop sz="54791" autoAdjust="0"/>
  </p:normalViewPr>
  <p:slideViewPr>
    <p:cSldViewPr snapToGrid="0" snapToObjects="1">
      <p:cViewPr varScale="1">
        <p:scale>
          <a:sx n="36" d="100"/>
          <a:sy n="36" d="100"/>
        </p:scale>
        <p:origin x="1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Fox" userId="0ccb2a47-72a2-4d90-bb9a-e525dcc02fa3" providerId="ADAL" clId="{A7F165FB-8FDD-481C-BF6F-028BEDC92DFE}"/>
    <pc:docChg chg="custSel addSld delSld modSld">
      <pc:chgData name="Mark Fox" userId="0ccb2a47-72a2-4d90-bb9a-e525dcc02fa3" providerId="ADAL" clId="{A7F165FB-8FDD-481C-BF6F-028BEDC92DFE}" dt="2021-11-24T09:38:57.751" v="390"/>
      <pc:docMkLst>
        <pc:docMk/>
      </pc:docMkLst>
      <pc:sldChg chg="modSp del mod modAnim">
        <pc:chgData name="Mark Fox" userId="0ccb2a47-72a2-4d90-bb9a-e525dcc02fa3" providerId="ADAL" clId="{A7F165FB-8FDD-481C-BF6F-028BEDC92DFE}" dt="2021-11-14T23:00:37.435" v="187" actId="2696"/>
        <pc:sldMkLst>
          <pc:docMk/>
          <pc:sldMk cId="3693288702" sldId="440"/>
        </pc:sldMkLst>
        <pc:spChg chg="mod">
          <ac:chgData name="Mark Fox" userId="0ccb2a47-72a2-4d90-bb9a-e525dcc02fa3" providerId="ADAL" clId="{A7F165FB-8FDD-481C-BF6F-028BEDC92DFE}" dt="2021-11-14T22:59:36.628" v="183" actId="14100"/>
          <ac:spMkLst>
            <pc:docMk/>
            <pc:sldMk cId="3693288702" sldId="440"/>
            <ac:spMk id="2" creationId="{52335688-F14F-664B-B3EC-A4109601E166}"/>
          </ac:spMkLst>
        </pc:spChg>
      </pc:sldChg>
      <pc:sldChg chg="modNotesTx">
        <pc:chgData name="Mark Fox" userId="0ccb2a47-72a2-4d90-bb9a-e525dcc02fa3" providerId="ADAL" clId="{A7F165FB-8FDD-481C-BF6F-028BEDC92DFE}" dt="2021-11-24T09:38:57.751" v="390"/>
        <pc:sldMkLst>
          <pc:docMk/>
          <pc:sldMk cId="3981335224" sldId="457"/>
        </pc:sldMkLst>
      </pc:sldChg>
      <pc:sldChg chg="modNotesTx">
        <pc:chgData name="Mark Fox" userId="0ccb2a47-72a2-4d90-bb9a-e525dcc02fa3" providerId="ADAL" clId="{A7F165FB-8FDD-481C-BF6F-028BEDC92DFE}" dt="2021-11-24T09:35:02.869" v="380"/>
        <pc:sldMkLst>
          <pc:docMk/>
          <pc:sldMk cId="3384505268" sldId="458"/>
        </pc:sldMkLst>
      </pc:sldChg>
      <pc:sldChg chg="modNotesTx">
        <pc:chgData name="Mark Fox" userId="0ccb2a47-72a2-4d90-bb9a-e525dcc02fa3" providerId="ADAL" clId="{A7F165FB-8FDD-481C-BF6F-028BEDC92DFE}" dt="2021-11-24T09:35:58.852" v="382"/>
        <pc:sldMkLst>
          <pc:docMk/>
          <pc:sldMk cId="2708392411" sldId="459"/>
        </pc:sldMkLst>
      </pc:sldChg>
      <pc:sldChg chg="modNotesTx">
        <pc:chgData name="Mark Fox" userId="0ccb2a47-72a2-4d90-bb9a-e525dcc02fa3" providerId="ADAL" clId="{A7F165FB-8FDD-481C-BF6F-028BEDC92DFE}" dt="2021-11-24T09:36:25.844" v="383"/>
        <pc:sldMkLst>
          <pc:docMk/>
          <pc:sldMk cId="1832864626" sldId="460"/>
        </pc:sldMkLst>
      </pc:sldChg>
      <pc:sldChg chg="modNotesTx">
        <pc:chgData name="Mark Fox" userId="0ccb2a47-72a2-4d90-bb9a-e525dcc02fa3" providerId="ADAL" clId="{A7F165FB-8FDD-481C-BF6F-028BEDC92DFE}" dt="2021-11-24T09:36:48.180" v="384"/>
        <pc:sldMkLst>
          <pc:docMk/>
          <pc:sldMk cId="3958364523" sldId="461"/>
        </pc:sldMkLst>
      </pc:sldChg>
      <pc:sldChg chg="modSp mod modNotesTx">
        <pc:chgData name="Mark Fox" userId="0ccb2a47-72a2-4d90-bb9a-e525dcc02fa3" providerId="ADAL" clId="{A7F165FB-8FDD-481C-BF6F-028BEDC92DFE}" dt="2021-11-24T09:38:03.300" v="387"/>
        <pc:sldMkLst>
          <pc:docMk/>
          <pc:sldMk cId="2801896934" sldId="463"/>
        </pc:sldMkLst>
        <pc:graphicFrameChg chg="modGraphic">
          <ac:chgData name="Mark Fox" userId="0ccb2a47-72a2-4d90-bb9a-e525dcc02fa3" providerId="ADAL" clId="{A7F165FB-8FDD-481C-BF6F-028BEDC92DFE}" dt="2021-11-14T16:24:40.112" v="29" actId="20577"/>
          <ac:graphicFrameMkLst>
            <pc:docMk/>
            <pc:sldMk cId="2801896934" sldId="463"/>
            <ac:graphicFrameMk id="4" creationId="{DB98EC64-98C1-4852-B24B-11CB77BD4DFE}"/>
          </ac:graphicFrameMkLst>
        </pc:graphicFrameChg>
      </pc:sldChg>
      <pc:sldChg chg="modNotesTx">
        <pc:chgData name="Mark Fox" userId="0ccb2a47-72a2-4d90-bb9a-e525dcc02fa3" providerId="ADAL" clId="{A7F165FB-8FDD-481C-BF6F-028BEDC92DFE}" dt="2021-11-24T09:37:40.845" v="386"/>
        <pc:sldMkLst>
          <pc:docMk/>
          <pc:sldMk cId="1696460279" sldId="464"/>
        </pc:sldMkLst>
      </pc:sldChg>
      <pc:sldChg chg="modNotesTx">
        <pc:chgData name="Mark Fox" userId="0ccb2a47-72a2-4d90-bb9a-e525dcc02fa3" providerId="ADAL" clId="{A7F165FB-8FDD-481C-BF6F-028BEDC92DFE}" dt="2021-11-24T09:38:29.419" v="388"/>
        <pc:sldMkLst>
          <pc:docMk/>
          <pc:sldMk cId="744229820" sldId="465"/>
        </pc:sldMkLst>
      </pc:sldChg>
      <pc:sldChg chg="modSp mod modNotesTx">
        <pc:chgData name="Mark Fox" userId="0ccb2a47-72a2-4d90-bb9a-e525dcc02fa3" providerId="ADAL" clId="{A7F165FB-8FDD-481C-BF6F-028BEDC92DFE}" dt="2021-11-24T09:38:47.286" v="389"/>
        <pc:sldMkLst>
          <pc:docMk/>
          <pc:sldMk cId="1486194687" sldId="466"/>
        </pc:sldMkLst>
        <pc:spChg chg="mod">
          <ac:chgData name="Mark Fox" userId="0ccb2a47-72a2-4d90-bb9a-e525dcc02fa3" providerId="ADAL" clId="{A7F165FB-8FDD-481C-BF6F-028BEDC92DFE}" dt="2021-10-31T14:19:00.864" v="10" actId="255"/>
          <ac:spMkLst>
            <pc:docMk/>
            <pc:sldMk cId="1486194687" sldId="466"/>
            <ac:spMk id="3" creationId="{AAD48BEE-839F-466C-B57B-763F64C36599}"/>
          </ac:spMkLst>
        </pc:spChg>
      </pc:sldChg>
      <pc:sldChg chg="modSp add mod modNotesTx">
        <pc:chgData name="Mark Fox" userId="0ccb2a47-72a2-4d90-bb9a-e525dcc02fa3" providerId="ADAL" clId="{A7F165FB-8FDD-481C-BF6F-028BEDC92DFE}" dt="2021-11-24T09:34:12.851" v="378"/>
        <pc:sldMkLst>
          <pc:docMk/>
          <pc:sldMk cId="3089691034" sldId="467"/>
        </pc:sldMkLst>
        <pc:spChg chg="mod">
          <ac:chgData name="Mark Fox" userId="0ccb2a47-72a2-4d90-bb9a-e525dcc02fa3" providerId="ADAL" clId="{A7F165FB-8FDD-481C-BF6F-028BEDC92DFE}" dt="2021-11-14T23:02:28.317" v="377" actId="1076"/>
          <ac:spMkLst>
            <pc:docMk/>
            <pc:sldMk cId="3089691034" sldId="467"/>
            <ac:spMk id="2" creationId="{52335688-F14F-664B-B3EC-A4109601E166}"/>
          </ac:spMkLst>
        </pc:spChg>
      </pc:sldChg>
      <pc:sldChg chg="add modNotesTx">
        <pc:chgData name="Mark Fox" userId="0ccb2a47-72a2-4d90-bb9a-e525dcc02fa3" providerId="ADAL" clId="{A7F165FB-8FDD-481C-BF6F-028BEDC92DFE}" dt="2021-11-24T09:35:22.657" v="381"/>
        <pc:sldMkLst>
          <pc:docMk/>
          <pc:sldMk cId="3690845684" sldId="468"/>
        </pc:sldMkLst>
      </pc:sldChg>
    </pc:docChg>
  </pc:docChgLst>
  <pc:docChgLst>
    <pc:chgData name="Mark Fox" userId="0ccb2a47-72a2-4d90-bb9a-e525dcc02fa3" providerId="ADAL" clId="{C9349014-6441-42FE-8A84-CCB031745799}"/>
    <pc:docChg chg="undo custSel addSld delSld modSld sldOrd">
      <pc:chgData name="Mark Fox" userId="0ccb2a47-72a2-4d90-bb9a-e525dcc02fa3" providerId="ADAL" clId="{C9349014-6441-42FE-8A84-CCB031745799}" dt="2021-08-24T06:05:45.144" v="5349" actId="20577"/>
      <pc:docMkLst>
        <pc:docMk/>
      </pc:docMkLst>
      <pc:sldChg chg="addSp modSp mod">
        <pc:chgData name="Mark Fox" userId="0ccb2a47-72a2-4d90-bb9a-e525dcc02fa3" providerId="ADAL" clId="{C9349014-6441-42FE-8A84-CCB031745799}" dt="2021-08-24T06:05:45.144" v="5349" actId="20577"/>
        <pc:sldMkLst>
          <pc:docMk/>
          <pc:sldMk cId="3693288702" sldId="440"/>
        </pc:sldMkLst>
        <pc:spChg chg="mod">
          <ac:chgData name="Mark Fox" userId="0ccb2a47-72a2-4d90-bb9a-e525dcc02fa3" providerId="ADAL" clId="{C9349014-6441-42FE-8A84-CCB031745799}" dt="2021-08-24T06:05:45.144" v="5349" actId="20577"/>
          <ac:spMkLst>
            <pc:docMk/>
            <pc:sldMk cId="3693288702" sldId="440"/>
            <ac:spMk id="2" creationId="{52335688-F14F-664B-B3EC-A4109601E166}"/>
          </ac:spMkLst>
        </pc:spChg>
        <pc:cxnChg chg="add mod">
          <ac:chgData name="Mark Fox" userId="0ccb2a47-72a2-4d90-bb9a-e525dcc02fa3" providerId="ADAL" clId="{C9349014-6441-42FE-8A84-CCB031745799}" dt="2021-08-21T06:57:58.782" v="4351" actId="208"/>
          <ac:cxnSpMkLst>
            <pc:docMk/>
            <pc:sldMk cId="3693288702" sldId="440"/>
            <ac:cxnSpMk id="5" creationId="{3D4B8628-854A-4F0B-AFD4-437751ED7F70}"/>
          </ac:cxnSpMkLst>
        </pc:cxnChg>
      </pc:sldChg>
      <pc:sldChg chg="addSp modSp mod">
        <pc:chgData name="Mark Fox" userId="0ccb2a47-72a2-4d90-bb9a-e525dcc02fa3" providerId="ADAL" clId="{C9349014-6441-42FE-8A84-CCB031745799}" dt="2021-08-21T19:38:41.750" v="4640" actId="14100"/>
        <pc:sldMkLst>
          <pc:docMk/>
          <pc:sldMk cId="3981335224" sldId="457"/>
        </pc:sldMkLst>
        <pc:spChg chg="mod">
          <ac:chgData name="Mark Fox" userId="0ccb2a47-72a2-4d90-bb9a-e525dcc02fa3" providerId="ADAL" clId="{C9349014-6441-42FE-8A84-CCB031745799}" dt="2021-08-21T19:38:41.750" v="4640" actId="14100"/>
          <ac:spMkLst>
            <pc:docMk/>
            <pc:sldMk cId="3981335224" sldId="457"/>
            <ac:spMk id="2" creationId="{78463C13-F07B-C646-887D-50B3DCB9950D}"/>
          </ac:spMkLst>
        </pc:spChg>
        <pc:cxnChg chg="add mod">
          <ac:chgData name="Mark Fox" userId="0ccb2a47-72a2-4d90-bb9a-e525dcc02fa3" providerId="ADAL" clId="{C9349014-6441-42FE-8A84-CCB031745799}" dt="2021-08-21T06:59:56.558" v="4362"/>
          <ac:cxnSpMkLst>
            <pc:docMk/>
            <pc:sldMk cId="3981335224" sldId="457"/>
            <ac:cxnSpMk id="3" creationId="{73F1BD9C-F334-4799-9C18-BDB3435CA202}"/>
          </ac:cxnSpMkLst>
        </pc:cxnChg>
      </pc:sldChg>
      <pc:sldChg chg="addSp delSp modSp new mod setBg modNotesTx">
        <pc:chgData name="Mark Fox" userId="0ccb2a47-72a2-4d90-bb9a-e525dcc02fa3" providerId="ADAL" clId="{C9349014-6441-42FE-8A84-CCB031745799}" dt="2021-08-24T06:03:43.714" v="5317" actId="255"/>
        <pc:sldMkLst>
          <pc:docMk/>
          <pc:sldMk cId="3384505268" sldId="458"/>
        </pc:sldMkLst>
        <pc:spChg chg="del">
          <ac:chgData name="Mark Fox" userId="0ccb2a47-72a2-4d90-bb9a-e525dcc02fa3" providerId="ADAL" clId="{C9349014-6441-42FE-8A84-CCB031745799}" dt="2021-08-20T06:58:56.984" v="16"/>
          <ac:spMkLst>
            <pc:docMk/>
            <pc:sldMk cId="3384505268" sldId="458"/>
            <ac:spMk id="2" creationId="{8CB4CE1C-7CCE-4A9F-A39E-D4A7B37398F7}"/>
          </ac:spMkLst>
        </pc:spChg>
        <pc:spChg chg="del">
          <ac:chgData name="Mark Fox" userId="0ccb2a47-72a2-4d90-bb9a-e525dcc02fa3" providerId="ADAL" clId="{C9349014-6441-42FE-8A84-CCB031745799}" dt="2021-08-20T06:58:56.984" v="16"/>
          <ac:spMkLst>
            <pc:docMk/>
            <pc:sldMk cId="3384505268" sldId="458"/>
            <ac:spMk id="3" creationId="{7F01EA62-B2D5-47F9-B9A9-75E0C8EA1AEC}"/>
          </ac:spMkLst>
        </pc:spChg>
        <pc:spChg chg="add mod">
          <ac:chgData name="Mark Fox" userId="0ccb2a47-72a2-4d90-bb9a-e525dcc02fa3" providerId="ADAL" clId="{C9349014-6441-42FE-8A84-CCB031745799}" dt="2021-08-20T07:00:50.671" v="378" actId="26606"/>
          <ac:spMkLst>
            <pc:docMk/>
            <pc:sldMk cId="3384505268" sldId="458"/>
            <ac:spMk id="4" creationId="{3D7D17DD-4362-4D6F-9B42-90150BAF62A2}"/>
          </ac:spMkLst>
        </pc:spChg>
        <pc:spChg chg="add mod">
          <ac:chgData name="Mark Fox" userId="0ccb2a47-72a2-4d90-bb9a-e525dcc02fa3" providerId="ADAL" clId="{C9349014-6441-42FE-8A84-CCB031745799}" dt="2021-08-24T06:03:43.714" v="5317" actId="255"/>
          <ac:spMkLst>
            <pc:docMk/>
            <pc:sldMk cId="3384505268" sldId="458"/>
            <ac:spMk id="5" creationId="{26E48D83-2E32-45B7-A055-78C078F73271}"/>
          </ac:spMkLst>
        </pc:spChg>
        <pc:spChg chg="add mod">
          <ac:chgData name="Mark Fox" userId="0ccb2a47-72a2-4d90-bb9a-e525dcc02fa3" providerId="ADAL" clId="{C9349014-6441-42FE-8A84-CCB031745799}" dt="2021-08-20T07:02:44.594" v="506" actId="1076"/>
          <ac:spMkLst>
            <pc:docMk/>
            <pc:sldMk cId="3384505268" sldId="458"/>
            <ac:spMk id="6" creationId="{26E01277-6743-464C-82D7-767ACD109482}"/>
          </ac:spMkLst>
        </pc:spChg>
        <pc:spChg chg="add del">
          <ac:chgData name="Mark Fox" userId="0ccb2a47-72a2-4d90-bb9a-e525dcc02fa3" providerId="ADAL" clId="{C9349014-6441-42FE-8A84-CCB031745799}" dt="2021-08-20T07:00:50.671" v="378" actId="26606"/>
          <ac:spMkLst>
            <pc:docMk/>
            <pc:sldMk cId="3384505268" sldId="458"/>
            <ac:spMk id="10" creationId="{C2554CA6-288E-4202-BC52-2E5A8F0C0AED}"/>
          </ac:spMkLst>
        </pc:spChg>
        <pc:spChg chg="add del">
          <ac:chgData name="Mark Fox" userId="0ccb2a47-72a2-4d90-bb9a-e525dcc02fa3" providerId="ADAL" clId="{C9349014-6441-42FE-8A84-CCB031745799}" dt="2021-08-20T07:00:50.671" v="378" actId="26606"/>
          <ac:spMkLst>
            <pc:docMk/>
            <pc:sldMk cId="3384505268" sldId="458"/>
            <ac:spMk id="12" creationId="{B10BB131-AC8E-4A8E-A5D1-36260F720C3B}"/>
          </ac:spMkLst>
        </pc:spChg>
        <pc:spChg chg="add del">
          <ac:chgData name="Mark Fox" userId="0ccb2a47-72a2-4d90-bb9a-e525dcc02fa3" providerId="ADAL" clId="{C9349014-6441-42FE-8A84-CCB031745799}" dt="2021-08-20T07:00:50.671" v="378" actId="26606"/>
          <ac:spMkLst>
            <pc:docMk/>
            <pc:sldMk cId="3384505268" sldId="458"/>
            <ac:spMk id="14" creationId="{5B7778FC-632E-4DCA-A7CB-0D7731CCF970}"/>
          </ac:spMkLst>
        </pc:spChg>
        <pc:spChg chg="add del">
          <ac:chgData name="Mark Fox" userId="0ccb2a47-72a2-4d90-bb9a-e525dcc02fa3" providerId="ADAL" clId="{C9349014-6441-42FE-8A84-CCB031745799}" dt="2021-08-20T07:00:50.671" v="378" actId="26606"/>
          <ac:spMkLst>
            <pc:docMk/>
            <pc:sldMk cId="3384505268" sldId="458"/>
            <ac:spMk id="16" creationId="{FA23A907-97FB-4A8F-880A-DD77401C4296}"/>
          </ac:spMkLst>
        </pc:spChg>
        <pc:cxnChg chg="add mod">
          <ac:chgData name="Mark Fox" userId="0ccb2a47-72a2-4d90-bb9a-e525dcc02fa3" providerId="ADAL" clId="{C9349014-6441-42FE-8A84-CCB031745799}" dt="2021-08-21T06:58:38.193" v="4353" actId="14100"/>
          <ac:cxnSpMkLst>
            <pc:docMk/>
            <pc:sldMk cId="3384505268" sldId="458"/>
            <ac:cxnSpMk id="7" creationId="{17D82840-39FC-4EDA-A49F-7466874D7359}"/>
          </ac:cxnSpMkLst>
        </pc:cxnChg>
      </pc:sldChg>
      <pc:sldChg chg="addSp modSp new mod ord">
        <pc:chgData name="Mark Fox" userId="0ccb2a47-72a2-4d90-bb9a-e525dcc02fa3" providerId="ADAL" clId="{C9349014-6441-42FE-8A84-CCB031745799}" dt="2021-08-24T06:02:24.451" v="5314" actId="20577"/>
        <pc:sldMkLst>
          <pc:docMk/>
          <pc:sldMk cId="2708392411" sldId="459"/>
        </pc:sldMkLst>
        <pc:spChg chg="mod">
          <ac:chgData name="Mark Fox" userId="0ccb2a47-72a2-4d90-bb9a-e525dcc02fa3" providerId="ADAL" clId="{C9349014-6441-42FE-8A84-CCB031745799}" dt="2021-08-24T06:01:50.097" v="5312" actId="20577"/>
          <ac:spMkLst>
            <pc:docMk/>
            <pc:sldMk cId="2708392411" sldId="459"/>
            <ac:spMk id="2" creationId="{0545CC2D-8983-47DD-8D74-FD24E06E4CB2}"/>
          </ac:spMkLst>
        </pc:spChg>
        <pc:spChg chg="mod">
          <ac:chgData name="Mark Fox" userId="0ccb2a47-72a2-4d90-bb9a-e525dcc02fa3" providerId="ADAL" clId="{C9349014-6441-42FE-8A84-CCB031745799}" dt="2021-08-24T06:02:24.451" v="5314" actId="20577"/>
          <ac:spMkLst>
            <pc:docMk/>
            <pc:sldMk cId="2708392411" sldId="459"/>
            <ac:spMk id="3" creationId="{EFAD3171-86DE-4F4D-BEFF-A9334802A751}"/>
          </ac:spMkLst>
        </pc:spChg>
        <pc:spChg chg="add mod">
          <ac:chgData name="Mark Fox" userId="0ccb2a47-72a2-4d90-bb9a-e525dcc02fa3" providerId="ADAL" clId="{C9349014-6441-42FE-8A84-CCB031745799}" dt="2021-08-20T07:13:22.962" v="704"/>
          <ac:spMkLst>
            <pc:docMk/>
            <pc:sldMk cId="2708392411" sldId="459"/>
            <ac:spMk id="4" creationId="{680F1700-EC36-4221-B063-B7E0542497A9}"/>
          </ac:spMkLst>
        </pc:spChg>
        <pc:cxnChg chg="add mod">
          <ac:chgData name="Mark Fox" userId="0ccb2a47-72a2-4d90-bb9a-e525dcc02fa3" providerId="ADAL" clId="{C9349014-6441-42FE-8A84-CCB031745799}" dt="2021-08-21T06:58:49.541" v="4354"/>
          <ac:cxnSpMkLst>
            <pc:docMk/>
            <pc:sldMk cId="2708392411" sldId="459"/>
            <ac:cxnSpMk id="5" creationId="{650BFB9E-7DAA-4C09-AAEA-B194A94A4A3F}"/>
          </ac:cxnSpMkLst>
        </pc:cxnChg>
      </pc:sldChg>
      <pc:sldChg chg="addSp delSp modSp new mod modNotesTx">
        <pc:chgData name="Mark Fox" userId="0ccb2a47-72a2-4d90-bb9a-e525dcc02fa3" providerId="ADAL" clId="{C9349014-6441-42FE-8A84-CCB031745799}" dt="2021-08-21T06:59:00.622" v="4355"/>
        <pc:sldMkLst>
          <pc:docMk/>
          <pc:sldMk cId="1832864626" sldId="460"/>
        </pc:sldMkLst>
        <pc:spChg chg="mod">
          <ac:chgData name="Mark Fox" userId="0ccb2a47-72a2-4d90-bb9a-e525dcc02fa3" providerId="ADAL" clId="{C9349014-6441-42FE-8A84-CCB031745799}" dt="2021-08-20T07:24:58.806" v="1500" actId="5793"/>
          <ac:spMkLst>
            <pc:docMk/>
            <pc:sldMk cId="1832864626" sldId="460"/>
            <ac:spMk id="2" creationId="{129F2749-EEE7-4002-B22B-E98BFB906C76}"/>
          </ac:spMkLst>
        </pc:spChg>
        <pc:spChg chg="del">
          <ac:chgData name="Mark Fox" userId="0ccb2a47-72a2-4d90-bb9a-e525dcc02fa3" providerId="ADAL" clId="{C9349014-6441-42FE-8A84-CCB031745799}" dt="2021-08-20T07:15:15.509" v="745" actId="478"/>
          <ac:spMkLst>
            <pc:docMk/>
            <pc:sldMk cId="1832864626" sldId="460"/>
            <ac:spMk id="3" creationId="{A2631B65-B42B-4FC5-8B00-6AA70AC78E5F}"/>
          </ac:spMkLst>
        </pc:spChg>
        <pc:spChg chg="add mod">
          <ac:chgData name="Mark Fox" userId="0ccb2a47-72a2-4d90-bb9a-e525dcc02fa3" providerId="ADAL" clId="{C9349014-6441-42FE-8A84-CCB031745799}" dt="2021-08-20T07:23:47.881" v="1432" actId="20577"/>
          <ac:spMkLst>
            <pc:docMk/>
            <pc:sldMk cId="1832864626" sldId="460"/>
            <ac:spMk id="5" creationId="{77EADEF2-A236-4019-B262-C13D069E5FE2}"/>
          </ac:spMkLst>
        </pc:spChg>
        <pc:graphicFrameChg chg="add mod modGraphic">
          <ac:chgData name="Mark Fox" userId="0ccb2a47-72a2-4d90-bb9a-e525dcc02fa3" providerId="ADAL" clId="{C9349014-6441-42FE-8A84-CCB031745799}" dt="2021-08-20T07:21:44.694" v="1278" actId="20577"/>
          <ac:graphicFrameMkLst>
            <pc:docMk/>
            <pc:sldMk cId="1832864626" sldId="460"/>
            <ac:graphicFrameMk id="4" creationId="{DB98EC64-98C1-4852-B24B-11CB77BD4DFE}"/>
          </ac:graphicFrameMkLst>
        </pc:graphicFrameChg>
        <pc:cxnChg chg="add mod">
          <ac:chgData name="Mark Fox" userId="0ccb2a47-72a2-4d90-bb9a-e525dcc02fa3" providerId="ADAL" clId="{C9349014-6441-42FE-8A84-CCB031745799}" dt="2021-08-21T06:59:00.622" v="4355"/>
          <ac:cxnSpMkLst>
            <pc:docMk/>
            <pc:sldMk cId="1832864626" sldId="460"/>
            <ac:cxnSpMk id="6" creationId="{D13258A8-93D7-49B0-AE22-E9402004E03C}"/>
          </ac:cxnSpMkLst>
        </pc:cxnChg>
      </pc:sldChg>
      <pc:sldChg chg="addSp modSp new mod modNotesTx">
        <pc:chgData name="Mark Fox" userId="0ccb2a47-72a2-4d90-bb9a-e525dcc02fa3" providerId="ADAL" clId="{C9349014-6441-42FE-8A84-CCB031745799}" dt="2021-08-21T08:10:08.473" v="4473" actId="313"/>
        <pc:sldMkLst>
          <pc:docMk/>
          <pc:sldMk cId="3958364523" sldId="461"/>
        </pc:sldMkLst>
        <pc:spChg chg="mod">
          <ac:chgData name="Mark Fox" userId="0ccb2a47-72a2-4d90-bb9a-e525dcc02fa3" providerId="ADAL" clId="{C9349014-6441-42FE-8A84-CCB031745799}" dt="2021-08-20T07:24:44.686" v="1482" actId="5793"/>
          <ac:spMkLst>
            <pc:docMk/>
            <pc:sldMk cId="3958364523" sldId="461"/>
            <ac:spMk id="2" creationId="{0DF2F3CC-58B8-47E5-8AB1-5145E0F1D37A}"/>
          </ac:spMkLst>
        </pc:spChg>
        <pc:spChg chg="mod">
          <ac:chgData name="Mark Fox" userId="0ccb2a47-72a2-4d90-bb9a-e525dcc02fa3" providerId="ADAL" clId="{C9349014-6441-42FE-8A84-CCB031745799}" dt="2021-08-20T07:59:06.612" v="3503" actId="14100"/>
          <ac:spMkLst>
            <pc:docMk/>
            <pc:sldMk cId="3958364523" sldId="461"/>
            <ac:spMk id="3" creationId="{24F601A8-CC07-4914-97C3-9ABCDAA70C4E}"/>
          </ac:spMkLst>
        </pc:spChg>
        <pc:cxnChg chg="add mod">
          <ac:chgData name="Mark Fox" userId="0ccb2a47-72a2-4d90-bb9a-e525dcc02fa3" providerId="ADAL" clId="{C9349014-6441-42FE-8A84-CCB031745799}" dt="2021-08-21T06:59:09.154" v="4356"/>
          <ac:cxnSpMkLst>
            <pc:docMk/>
            <pc:sldMk cId="3958364523" sldId="461"/>
            <ac:cxnSpMk id="4" creationId="{D801C030-C21D-4F1C-9E9E-7114599C0B0F}"/>
          </ac:cxnSpMkLst>
        </pc:cxnChg>
      </pc:sldChg>
      <pc:sldChg chg="addSp modSp add del mod">
        <pc:chgData name="Mark Fox" userId="0ccb2a47-72a2-4d90-bb9a-e525dcc02fa3" providerId="ADAL" clId="{C9349014-6441-42FE-8A84-CCB031745799}" dt="2021-08-20T07:48:54.180" v="2856" actId="47"/>
        <pc:sldMkLst>
          <pc:docMk/>
          <pc:sldMk cId="298139728" sldId="462"/>
        </pc:sldMkLst>
        <pc:spChg chg="mod">
          <ac:chgData name="Mark Fox" userId="0ccb2a47-72a2-4d90-bb9a-e525dcc02fa3" providerId="ADAL" clId="{C9349014-6441-42FE-8A84-CCB031745799}" dt="2021-08-20T07:33:48.281" v="1792"/>
          <ac:spMkLst>
            <pc:docMk/>
            <pc:sldMk cId="298139728" sldId="462"/>
            <ac:spMk id="2" creationId="{0DF2F3CC-58B8-47E5-8AB1-5145E0F1D37A}"/>
          </ac:spMkLst>
        </pc:spChg>
        <pc:spChg chg="mod">
          <ac:chgData name="Mark Fox" userId="0ccb2a47-72a2-4d90-bb9a-e525dcc02fa3" providerId="ADAL" clId="{C9349014-6441-42FE-8A84-CCB031745799}" dt="2021-08-20T07:34:03.201" v="1794" actId="255"/>
          <ac:spMkLst>
            <pc:docMk/>
            <pc:sldMk cId="298139728" sldId="462"/>
            <ac:spMk id="3" creationId="{24F601A8-CC07-4914-97C3-9ABCDAA70C4E}"/>
          </ac:spMkLst>
        </pc:spChg>
        <pc:spChg chg="add mod">
          <ac:chgData name="Mark Fox" userId="0ccb2a47-72a2-4d90-bb9a-e525dcc02fa3" providerId="ADAL" clId="{C9349014-6441-42FE-8A84-CCB031745799}" dt="2021-08-20T07:34:57.754" v="1823" actId="5793"/>
          <ac:spMkLst>
            <pc:docMk/>
            <pc:sldMk cId="298139728" sldId="462"/>
            <ac:spMk id="4" creationId="{62336FD8-08C3-4DFF-A5EE-E5B48149AFEE}"/>
          </ac:spMkLst>
        </pc:spChg>
      </pc:sldChg>
      <pc:sldChg chg="addSp delSp modSp add mod ord modNotesTx">
        <pc:chgData name="Mark Fox" userId="0ccb2a47-72a2-4d90-bb9a-e525dcc02fa3" providerId="ADAL" clId="{C9349014-6441-42FE-8A84-CCB031745799}" dt="2021-08-21T06:59:16.477" v="4357"/>
        <pc:sldMkLst>
          <pc:docMk/>
          <pc:sldMk cId="2801896934" sldId="463"/>
        </pc:sldMkLst>
        <pc:spChg chg="mod">
          <ac:chgData name="Mark Fox" userId="0ccb2a47-72a2-4d90-bb9a-e525dcc02fa3" providerId="ADAL" clId="{C9349014-6441-42FE-8A84-CCB031745799}" dt="2021-08-20T07:35:29.201" v="1886" actId="5793"/>
          <ac:spMkLst>
            <pc:docMk/>
            <pc:sldMk cId="2801896934" sldId="463"/>
            <ac:spMk id="2" creationId="{129F2749-EEE7-4002-B22B-E98BFB906C76}"/>
          </ac:spMkLst>
        </pc:spChg>
        <pc:spChg chg="del">
          <ac:chgData name="Mark Fox" userId="0ccb2a47-72a2-4d90-bb9a-e525dcc02fa3" providerId="ADAL" clId="{C9349014-6441-42FE-8A84-CCB031745799}" dt="2021-08-20T07:37:28.416" v="2351" actId="478"/>
          <ac:spMkLst>
            <pc:docMk/>
            <pc:sldMk cId="2801896934" sldId="463"/>
            <ac:spMk id="5" creationId="{77EADEF2-A236-4019-B262-C13D069E5FE2}"/>
          </ac:spMkLst>
        </pc:spChg>
        <pc:graphicFrameChg chg="mod modGraphic">
          <ac:chgData name="Mark Fox" userId="0ccb2a47-72a2-4d90-bb9a-e525dcc02fa3" providerId="ADAL" clId="{C9349014-6441-42FE-8A84-CCB031745799}" dt="2021-08-20T08:00:08.501" v="3594" actId="20577"/>
          <ac:graphicFrameMkLst>
            <pc:docMk/>
            <pc:sldMk cId="2801896934" sldId="463"/>
            <ac:graphicFrameMk id="4" creationId="{DB98EC64-98C1-4852-B24B-11CB77BD4DFE}"/>
          </ac:graphicFrameMkLst>
        </pc:graphicFrameChg>
        <pc:cxnChg chg="add mod">
          <ac:chgData name="Mark Fox" userId="0ccb2a47-72a2-4d90-bb9a-e525dcc02fa3" providerId="ADAL" clId="{C9349014-6441-42FE-8A84-CCB031745799}" dt="2021-08-21T06:59:16.477" v="4357"/>
          <ac:cxnSpMkLst>
            <pc:docMk/>
            <pc:sldMk cId="2801896934" sldId="463"/>
            <ac:cxnSpMk id="5" creationId="{EDB2B5C0-CF84-4A45-8D31-9B6131EB4DD1}"/>
          </ac:cxnSpMkLst>
        </pc:cxnChg>
      </pc:sldChg>
      <pc:sldChg chg="addSp modSp new mod">
        <pc:chgData name="Mark Fox" userId="0ccb2a47-72a2-4d90-bb9a-e525dcc02fa3" providerId="ADAL" clId="{C9349014-6441-42FE-8A84-CCB031745799}" dt="2021-08-21T06:59:27.139" v="4359"/>
        <pc:sldMkLst>
          <pc:docMk/>
          <pc:sldMk cId="1696460279" sldId="464"/>
        </pc:sldMkLst>
        <pc:spChg chg="mod">
          <ac:chgData name="Mark Fox" userId="0ccb2a47-72a2-4d90-bb9a-e525dcc02fa3" providerId="ADAL" clId="{C9349014-6441-42FE-8A84-CCB031745799}" dt="2021-08-20T07:56:21.451" v="3071" actId="5793"/>
          <ac:spMkLst>
            <pc:docMk/>
            <pc:sldMk cId="1696460279" sldId="464"/>
            <ac:spMk id="2" creationId="{7F93D361-0B80-4AC8-8EE0-00C0F3F22AC2}"/>
          </ac:spMkLst>
        </pc:spChg>
        <pc:spChg chg="mod">
          <ac:chgData name="Mark Fox" userId="0ccb2a47-72a2-4d90-bb9a-e525dcc02fa3" providerId="ADAL" clId="{C9349014-6441-42FE-8A84-CCB031745799}" dt="2021-08-21T06:59:24.402" v="4358" actId="14100"/>
          <ac:spMkLst>
            <pc:docMk/>
            <pc:sldMk cId="1696460279" sldId="464"/>
            <ac:spMk id="3" creationId="{035FD397-E685-4976-86B5-F3E3962E0181}"/>
          </ac:spMkLst>
        </pc:spChg>
        <pc:spChg chg="add mod">
          <ac:chgData name="Mark Fox" userId="0ccb2a47-72a2-4d90-bb9a-e525dcc02fa3" providerId="ADAL" clId="{C9349014-6441-42FE-8A84-CCB031745799}" dt="2021-08-20T08:02:31.642" v="3891" actId="20577"/>
          <ac:spMkLst>
            <pc:docMk/>
            <pc:sldMk cId="1696460279" sldId="464"/>
            <ac:spMk id="4" creationId="{DE6E8FA9-CF38-4371-BA1B-4427EE6C8831}"/>
          </ac:spMkLst>
        </pc:spChg>
        <pc:cxnChg chg="add mod">
          <ac:chgData name="Mark Fox" userId="0ccb2a47-72a2-4d90-bb9a-e525dcc02fa3" providerId="ADAL" clId="{C9349014-6441-42FE-8A84-CCB031745799}" dt="2021-08-21T06:59:27.139" v="4359"/>
          <ac:cxnSpMkLst>
            <pc:docMk/>
            <pc:sldMk cId="1696460279" sldId="464"/>
            <ac:cxnSpMk id="5" creationId="{A9C941ED-2391-46BB-BF2D-F8C31AD80F5C}"/>
          </ac:cxnSpMkLst>
        </pc:cxnChg>
      </pc:sldChg>
      <pc:sldChg chg="addSp delSp modSp new mod modNotesTx">
        <pc:chgData name="Mark Fox" userId="0ccb2a47-72a2-4d90-bb9a-e525dcc02fa3" providerId="ADAL" clId="{C9349014-6441-42FE-8A84-CCB031745799}" dt="2021-08-21T06:59:34.028" v="4360"/>
        <pc:sldMkLst>
          <pc:docMk/>
          <pc:sldMk cId="744229820" sldId="465"/>
        </pc:sldMkLst>
        <pc:spChg chg="mod">
          <ac:chgData name="Mark Fox" userId="0ccb2a47-72a2-4d90-bb9a-e525dcc02fa3" providerId="ADAL" clId="{C9349014-6441-42FE-8A84-CCB031745799}" dt="2021-08-20T08:06:21.097" v="3999"/>
          <ac:spMkLst>
            <pc:docMk/>
            <pc:sldMk cId="744229820" sldId="465"/>
            <ac:spMk id="2" creationId="{F77F9ABD-AB47-4B36-BF89-42A4FD8AA8FC}"/>
          </ac:spMkLst>
        </pc:spChg>
        <pc:spChg chg="del">
          <ac:chgData name="Mark Fox" userId="0ccb2a47-72a2-4d90-bb9a-e525dcc02fa3" providerId="ADAL" clId="{C9349014-6441-42FE-8A84-CCB031745799}" dt="2021-08-20T08:06:21.097" v="3999"/>
          <ac:spMkLst>
            <pc:docMk/>
            <pc:sldMk cId="744229820" sldId="465"/>
            <ac:spMk id="3" creationId="{A6FF860E-E9AF-4486-8575-8CF658123C63}"/>
          </ac:spMkLst>
        </pc:spChg>
        <pc:spChg chg="add mod">
          <ac:chgData name="Mark Fox" userId="0ccb2a47-72a2-4d90-bb9a-e525dcc02fa3" providerId="ADAL" clId="{C9349014-6441-42FE-8A84-CCB031745799}" dt="2021-08-20T08:09:19.866" v="4076" actId="14100"/>
          <ac:spMkLst>
            <pc:docMk/>
            <pc:sldMk cId="744229820" sldId="465"/>
            <ac:spMk id="4" creationId="{E8D899E5-E710-468C-A8C9-6BF0EF58B624}"/>
          </ac:spMkLst>
        </pc:spChg>
        <pc:spChg chg="add mod">
          <ac:chgData name="Mark Fox" userId="0ccb2a47-72a2-4d90-bb9a-e525dcc02fa3" providerId="ADAL" clId="{C9349014-6441-42FE-8A84-CCB031745799}" dt="2021-08-20T08:12:03.480" v="4201" actId="14100"/>
          <ac:spMkLst>
            <pc:docMk/>
            <pc:sldMk cId="744229820" sldId="465"/>
            <ac:spMk id="5" creationId="{65A688A8-6B10-4425-8448-A4A8D0EA147A}"/>
          </ac:spMkLst>
        </pc:spChg>
        <pc:cxnChg chg="add mod">
          <ac:chgData name="Mark Fox" userId="0ccb2a47-72a2-4d90-bb9a-e525dcc02fa3" providerId="ADAL" clId="{C9349014-6441-42FE-8A84-CCB031745799}" dt="2021-08-21T06:59:34.028" v="4360"/>
          <ac:cxnSpMkLst>
            <pc:docMk/>
            <pc:sldMk cId="744229820" sldId="465"/>
            <ac:cxnSpMk id="6" creationId="{C16C85F7-3C70-4D8B-8A82-AE1758F21AFA}"/>
          </ac:cxnSpMkLst>
        </pc:cxnChg>
      </pc:sldChg>
      <pc:sldChg chg="del">
        <pc:chgData name="Mark Fox" userId="0ccb2a47-72a2-4d90-bb9a-e525dcc02fa3" providerId="ADAL" clId="{C9349014-6441-42FE-8A84-CCB031745799}" dt="2021-08-20T06:36:27.232" v="0" actId="47"/>
        <pc:sldMkLst>
          <pc:docMk/>
          <pc:sldMk cId="315838028" sldId="466"/>
        </pc:sldMkLst>
      </pc:sldChg>
      <pc:sldChg chg="addSp delSp modSp add mod">
        <pc:chgData name="Mark Fox" userId="0ccb2a47-72a2-4d90-bb9a-e525dcc02fa3" providerId="ADAL" clId="{C9349014-6441-42FE-8A84-CCB031745799}" dt="2021-08-23T19:18:44.531" v="4833" actId="478"/>
        <pc:sldMkLst>
          <pc:docMk/>
          <pc:sldMk cId="1486194687" sldId="466"/>
        </pc:sldMkLst>
        <pc:spChg chg="mod">
          <ac:chgData name="Mark Fox" userId="0ccb2a47-72a2-4d90-bb9a-e525dcc02fa3" providerId="ADAL" clId="{C9349014-6441-42FE-8A84-CCB031745799}" dt="2021-08-23T19:18:40.985" v="4832"/>
          <ac:spMkLst>
            <pc:docMk/>
            <pc:sldMk cId="1486194687" sldId="466"/>
            <ac:spMk id="2" creationId="{F77F9ABD-AB47-4B36-BF89-42A4FD8AA8FC}"/>
          </ac:spMkLst>
        </pc:spChg>
        <pc:spChg chg="add del mod">
          <ac:chgData name="Mark Fox" userId="0ccb2a47-72a2-4d90-bb9a-e525dcc02fa3" providerId="ADAL" clId="{C9349014-6441-42FE-8A84-CCB031745799}" dt="2021-08-21T08:24:01.284" v="4491" actId="478"/>
          <ac:spMkLst>
            <pc:docMk/>
            <pc:sldMk cId="1486194687" sldId="466"/>
            <ac:spMk id="3" creationId="{33823BA6-3674-4C6A-A4E9-28618AC28FAC}"/>
          </ac:spMkLst>
        </pc:spChg>
        <pc:spChg chg="add del mod">
          <ac:chgData name="Mark Fox" userId="0ccb2a47-72a2-4d90-bb9a-e525dcc02fa3" providerId="ADAL" clId="{C9349014-6441-42FE-8A84-CCB031745799}" dt="2021-08-23T19:18:44.531" v="4833" actId="478"/>
          <ac:spMkLst>
            <pc:docMk/>
            <pc:sldMk cId="1486194687" sldId="466"/>
            <ac:spMk id="3" creationId="{710513B3-082C-4677-8FCA-4CEDFD220AE6}"/>
          </ac:spMkLst>
        </pc:spChg>
        <pc:spChg chg="del mod">
          <ac:chgData name="Mark Fox" userId="0ccb2a47-72a2-4d90-bb9a-e525dcc02fa3" providerId="ADAL" clId="{C9349014-6441-42FE-8A84-CCB031745799}" dt="2021-08-21T08:23:58.288" v="4490" actId="478"/>
          <ac:spMkLst>
            <pc:docMk/>
            <pc:sldMk cId="1486194687" sldId="466"/>
            <ac:spMk id="4" creationId="{E8D899E5-E710-468C-A8C9-6BF0EF58B624}"/>
          </ac:spMkLst>
        </pc:spChg>
        <pc:spChg chg="del">
          <ac:chgData name="Mark Fox" userId="0ccb2a47-72a2-4d90-bb9a-e525dcc02fa3" providerId="ADAL" clId="{C9349014-6441-42FE-8A84-CCB031745799}" dt="2021-08-21T08:24:04.650" v="4492" actId="478"/>
          <ac:spMkLst>
            <pc:docMk/>
            <pc:sldMk cId="1486194687" sldId="466"/>
            <ac:spMk id="5" creationId="{65A688A8-6B10-4425-8448-A4A8D0EA147A}"/>
          </ac:spMkLst>
        </pc:spChg>
        <pc:spChg chg="add del mod">
          <ac:chgData name="Mark Fox" userId="0ccb2a47-72a2-4d90-bb9a-e525dcc02fa3" providerId="ADAL" clId="{C9349014-6441-42FE-8A84-CCB031745799}" dt="2021-08-21T08:24:07.144" v="4493" actId="478"/>
          <ac:spMkLst>
            <pc:docMk/>
            <pc:sldMk cId="1486194687" sldId="466"/>
            <ac:spMk id="7" creationId="{945840F8-9557-47B9-962B-7EE88EB64872}"/>
          </ac:spMkLst>
        </pc:spChg>
        <pc:spChg chg="add del mod">
          <ac:chgData name="Mark Fox" userId="0ccb2a47-72a2-4d90-bb9a-e525dcc02fa3" providerId="ADAL" clId="{C9349014-6441-42FE-8A84-CCB031745799}" dt="2021-08-23T19:18:40.985" v="4832"/>
          <ac:spMkLst>
            <pc:docMk/>
            <pc:sldMk cId="1486194687" sldId="466"/>
            <ac:spMk id="8" creationId="{59595BF7-8CF5-4806-ABA5-4441B7E576E1}"/>
          </ac:spMkLst>
        </pc:spChg>
        <pc:cxnChg chg="add mod">
          <ac:chgData name="Mark Fox" userId="0ccb2a47-72a2-4d90-bb9a-e525dcc02fa3" providerId="ADAL" clId="{C9349014-6441-42FE-8A84-CCB031745799}" dt="2021-08-21T06:59:39.356" v="4361"/>
          <ac:cxnSpMkLst>
            <pc:docMk/>
            <pc:sldMk cId="1486194687" sldId="466"/>
            <ac:cxnSpMk id="6" creationId="{C8FE7911-9543-45F2-B6C3-A66962631BC8}"/>
          </ac:cxnSpMkLst>
        </pc:cxnChg>
      </pc:sldChg>
      <pc:sldChg chg="add del">
        <pc:chgData name="Mark Fox" userId="0ccb2a47-72a2-4d90-bb9a-e525dcc02fa3" providerId="ADAL" clId="{C9349014-6441-42FE-8A84-CCB031745799}" dt="2021-08-22T07:07:41.548" v="4829"/>
        <pc:sldMkLst>
          <pc:docMk/>
          <pc:sldMk cId="2093168546" sldId="467"/>
        </pc:sldMkLst>
      </pc:sldChg>
      <pc:sldChg chg="del">
        <pc:chgData name="Mark Fox" userId="0ccb2a47-72a2-4d90-bb9a-e525dcc02fa3" providerId="ADAL" clId="{C9349014-6441-42FE-8A84-CCB031745799}" dt="2021-08-20T06:36:27.232" v="0" actId="47"/>
        <pc:sldMkLst>
          <pc:docMk/>
          <pc:sldMk cId="272650895" sldId="468"/>
        </pc:sldMkLst>
      </pc:sldChg>
      <pc:sldChg chg="del">
        <pc:chgData name="Mark Fox" userId="0ccb2a47-72a2-4d90-bb9a-e525dcc02fa3" providerId="ADAL" clId="{C9349014-6441-42FE-8A84-CCB031745799}" dt="2021-08-20T06:36:27.232" v="0" actId="47"/>
        <pc:sldMkLst>
          <pc:docMk/>
          <pc:sldMk cId="1294641526" sldId="469"/>
        </pc:sldMkLst>
      </pc:sldChg>
      <pc:sldChg chg="del">
        <pc:chgData name="Mark Fox" userId="0ccb2a47-72a2-4d90-bb9a-e525dcc02fa3" providerId="ADAL" clId="{C9349014-6441-42FE-8A84-CCB031745799}" dt="2021-08-20T06:36:27.232" v="0" actId="47"/>
        <pc:sldMkLst>
          <pc:docMk/>
          <pc:sldMk cId="2733855283" sldId="470"/>
        </pc:sldMkLst>
      </pc:sldChg>
      <pc:sldChg chg="del">
        <pc:chgData name="Mark Fox" userId="0ccb2a47-72a2-4d90-bb9a-e525dcc02fa3" providerId="ADAL" clId="{C9349014-6441-42FE-8A84-CCB031745799}" dt="2021-08-20T06:36:27.232" v="0" actId="47"/>
        <pc:sldMkLst>
          <pc:docMk/>
          <pc:sldMk cId="4242320641" sldId="472"/>
        </pc:sldMkLst>
      </pc:sldChg>
      <pc:sldChg chg="del">
        <pc:chgData name="Mark Fox" userId="0ccb2a47-72a2-4d90-bb9a-e525dcc02fa3" providerId="ADAL" clId="{C9349014-6441-42FE-8A84-CCB031745799}" dt="2021-08-20T06:36:27.232" v="0" actId="47"/>
        <pc:sldMkLst>
          <pc:docMk/>
          <pc:sldMk cId="2665111940" sldId="473"/>
        </pc:sldMkLst>
      </pc:sldChg>
      <pc:sldChg chg="del">
        <pc:chgData name="Mark Fox" userId="0ccb2a47-72a2-4d90-bb9a-e525dcc02fa3" providerId="ADAL" clId="{C9349014-6441-42FE-8A84-CCB031745799}" dt="2021-08-20T06:36:27.232" v="0" actId="47"/>
        <pc:sldMkLst>
          <pc:docMk/>
          <pc:sldMk cId="581374097" sldId="474"/>
        </pc:sldMkLst>
      </pc:sldChg>
      <pc:sldChg chg="del">
        <pc:chgData name="Mark Fox" userId="0ccb2a47-72a2-4d90-bb9a-e525dcc02fa3" providerId="ADAL" clId="{C9349014-6441-42FE-8A84-CCB031745799}" dt="2021-08-20T06:36:27.232" v="0" actId="47"/>
        <pc:sldMkLst>
          <pc:docMk/>
          <pc:sldMk cId="1990029906" sldId="475"/>
        </pc:sldMkLst>
      </pc:sldChg>
      <pc:sldChg chg="del">
        <pc:chgData name="Mark Fox" userId="0ccb2a47-72a2-4d90-bb9a-e525dcc02fa3" providerId="ADAL" clId="{C9349014-6441-42FE-8A84-CCB031745799}" dt="2021-08-20T06:36:27.232" v="0" actId="47"/>
        <pc:sldMkLst>
          <pc:docMk/>
          <pc:sldMk cId="2211917488" sldId="476"/>
        </pc:sldMkLst>
      </pc:sldChg>
      <pc:sldChg chg="del">
        <pc:chgData name="Mark Fox" userId="0ccb2a47-72a2-4d90-bb9a-e525dcc02fa3" providerId="ADAL" clId="{C9349014-6441-42FE-8A84-CCB031745799}" dt="2021-08-20T06:36:27.232" v="0" actId="47"/>
        <pc:sldMkLst>
          <pc:docMk/>
          <pc:sldMk cId="2666782434" sldId="477"/>
        </pc:sldMkLst>
      </pc:sldChg>
      <pc:sldChg chg="del">
        <pc:chgData name="Mark Fox" userId="0ccb2a47-72a2-4d90-bb9a-e525dcc02fa3" providerId="ADAL" clId="{C9349014-6441-42FE-8A84-CCB031745799}" dt="2021-08-20T06:36:27.232" v="0" actId="47"/>
        <pc:sldMkLst>
          <pc:docMk/>
          <pc:sldMk cId="1135471518" sldId="478"/>
        </pc:sldMkLst>
      </pc:sldChg>
      <pc:sldChg chg="del">
        <pc:chgData name="Mark Fox" userId="0ccb2a47-72a2-4d90-bb9a-e525dcc02fa3" providerId="ADAL" clId="{C9349014-6441-42FE-8A84-CCB031745799}" dt="2021-08-20T06:36:27.232" v="0" actId="47"/>
        <pc:sldMkLst>
          <pc:docMk/>
          <pc:sldMk cId="2231324545" sldId="479"/>
        </pc:sldMkLst>
      </pc:sldChg>
      <pc:sldChg chg="del">
        <pc:chgData name="Mark Fox" userId="0ccb2a47-72a2-4d90-bb9a-e525dcc02fa3" providerId="ADAL" clId="{C9349014-6441-42FE-8A84-CCB031745799}" dt="2021-08-20T06:36:27.232" v="0" actId="47"/>
        <pc:sldMkLst>
          <pc:docMk/>
          <pc:sldMk cId="364229144" sldId="480"/>
        </pc:sldMkLst>
      </pc:sldChg>
      <pc:sldChg chg="del">
        <pc:chgData name="Mark Fox" userId="0ccb2a47-72a2-4d90-bb9a-e525dcc02fa3" providerId="ADAL" clId="{C9349014-6441-42FE-8A84-CCB031745799}" dt="2021-08-20T06:36:27.232" v="0" actId="47"/>
        <pc:sldMkLst>
          <pc:docMk/>
          <pc:sldMk cId="3385967613" sldId="481"/>
        </pc:sldMkLst>
      </pc:sldChg>
      <pc:sldChg chg="del">
        <pc:chgData name="Mark Fox" userId="0ccb2a47-72a2-4d90-bb9a-e525dcc02fa3" providerId="ADAL" clId="{C9349014-6441-42FE-8A84-CCB031745799}" dt="2021-08-20T06:36:27.232" v="0" actId="47"/>
        <pc:sldMkLst>
          <pc:docMk/>
          <pc:sldMk cId="1254750887" sldId="482"/>
        </pc:sldMkLst>
      </pc:sldChg>
      <pc:sldChg chg="del">
        <pc:chgData name="Mark Fox" userId="0ccb2a47-72a2-4d90-bb9a-e525dcc02fa3" providerId="ADAL" clId="{C9349014-6441-42FE-8A84-CCB031745799}" dt="2021-08-20T06:36:27.232" v="0" actId="47"/>
        <pc:sldMkLst>
          <pc:docMk/>
          <pc:sldMk cId="1180557620" sldId="487"/>
        </pc:sldMkLst>
      </pc:sldChg>
      <pc:sldChg chg="del">
        <pc:chgData name="Mark Fox" userId="0ccb2a47-72a2-4d90-bb9a-e525dcc02fa3" providerId="ADAL" clId="{C9349014-6441-42FE-8A84-CCB031745799}" dt="2021-08-20T06:36:27.232" v="0" actId="47"/>
        <pc:sldMkLst>
          <pc:docMk/>
          <pc:sldMk cId="1729258898" sldId="493"/>
        </pc:sldMkLst>
      </pc:sldChg>
      <pc:sldChg chg="del">
        <pc:chgData name="Mark Fox" userId="0ccb2a47-72a2-4d90-bb9a-e525dcc02fa3" providerId="ADAL" clId="{C9349014-6441-42FE-8A84-CCB031745799}" dt="2021-08-20T06:36:27.232" v="0" actId="47"/>
        <pc:sldMkLst>
          <pc:docMk/>
          <pc:sldMk cId="2456480905" sldId="494"/>
        </pc:sldMkLst>
      </pc:sldChg>
      <pc:sldChg chg="del">
        <pc:chgData name="Mark Fox" userId="0ccb2a47-72a2-4d90-bb9a-e525dcc02fa3" providerId="ADAL" clId="{C9349014-6441-42FE-8A84-CCB031745799}" dt="2021-08-20T06:36:27.232" v="0" actId="47"/>
        <pc:sldMkLst>
          <pc:docMk/>
          <pc:sldMk cId="1605953929" sldId="495"/>
        </pc:sldMkLst>
      </pc:sldChg>
      <pc:sldChg chg="del">
        <pc:chgData name="Mark Fox" userId="0ccb2a47-72a2-4d90-bb9a-e525dcc02fa3" providerId="ADAL" clId="{C9349014-6441-42FE-8A84-CCB031745799}" dt="2021-08-20T06:36:27.232" v="0" actId="47"/>
        <pc:sldMkLst>
          <pc:docMk/>
          <pc:sldMk cId="2113980832" sldId="521"/>
        </pc:sldMkLst>
      </pc:sldChg>
      <pc:sldChg chg="del">
        <pc:chgData name="Mark Fox" userId="0ccb2a47-72a2-4d90-bb9a-e525dcc02fa3" providerId="ADAL" clId="{C9349014-6441-42FE-8A84-CCB031745799}" dt="2021-08-20T06:36:27.232" v="0" actId="47"/>
        <pc:sldMkLst>
          <pc:docMk/>
          <pc:sldMk cId="593537078" sldId="522"/>
        </pc:sldMkLst>
      </pc:sldChg>
      <pc:sldChg chg="del">
        <pc:chgData name="Mark Fox" userId="0ccb2a47-72a2-4d90-bb9a-e525dcc02fa3" providerId="ADAL" clId="{C9349014-6441-42FE-8A84-CCB031745799}" dt="2021-08-20T06:36:27.232" v="0" actId="47"/>
        <pc:sldMkLst>
          <pc:docMk/>
          <pc:sldMk cId="1312825052" sldId="523"/>
        </pc:sldMkLst>
      </pc:sldChg>
      <pc:sldChg chg="del">
        <pc:chgData name="Mark Fox" userId="0ccb2a47-72a2-4d90-bb9a-e525dcc02fa3" providerId="ADAL" clId="{C9349014-6441-42FE-8A84-CCB031745799}" dt="2021-08-20T06:36:27.232" v="0" actId="47"/>
        <pc:sldMkLst>
          <pc:docMk/>
          <pc:sldMk cId="1207082930" sldId="524"/>
        </pc:sldMkLst>
      </pc:sldChg>
      <pc:sldChg chg="del">
        <pc:chgData name="Mark Fox" userId="0ccb2a47-72a2-4d90-bb9a-e525dcc02fa3" providerId="ADAL" clId="{C9349014-6441-42FE-8A84-CCB031745799}" dt="2021-08-20T06:36:27.232" v="0" actId="47"/>
        <pc:sldMkLst>
          <pc:docMk/>
          <pc:sldMk cId="1169797837" sldId="525"/>
        </pc:sldMkLst>
      </pc:sldChg>
      <pc:sldChg chg="del">
        <pc:chgData name="Mark Fox" userId="0ccb2a47-72a2-4d90-bb9a-e525dcc02fa3" providerId="ADAL" clId="{C9349014-6441-42FE-8A84-CCB031745799}" dt="2021-08-20T06:36:27.232" v="0" actId="47"/>
        <pc:sldMkLst>
          <pc:docMk/>
          <pc:sldMk cId="814302556" sldId="526"/>
        </pc:sldMkLst>
      </pc:sldChg>
      <pc:sldChg chg="del">
        <pc:chgData name="Mark Fox" userId="0ccb2a47-72a2-4d90-bb9a-e525dcc02fa3" providerId="ADAL" clId="{C9349014-6441-42FE-8A84-CCB031745799}" dt="2021-08-20T06:36:27.232" v="0" actId="47"/>
        <pc:sldMkLst>
          <pc:docMk/>
          <pc:sldMk cId="1207308876" sldId="527"/>
        </pc:sldMkLst>
      </pc:sldChg>
      <pc:sldChg chg="del">
        <pc:chgData name="Mark Fox" userId="0ccb2a47-72a2-4d90-bb9a-e525dcc02fa3" providerId="ADAL" clId="{C9349014-6441-42FE-8A84-CCB031745799}" dt="2021-08-20T06:36:27.232" v="0" actId="47"/>
        <pc:sldMkLst>
          <pc:docMk/>
          <pc:sldMk cId="3189129606" sldId="529"/>
        </pc:sldMkLst>
      </pc:sldChg>
      <pc:sldChg chg="del">
        <pc:chgData name="Mark Fox" userId="0ccb2a47-72a2-4d90-bb9a-e525dcc02fa3" providerId="ADAL" clId="{C9349014-6441-42FE-8A84-CCB031745799}" dt="2021-08-20T06:36:27.232" v="0" actId="47"/>
        <pc:sldMkLst>
          <pc:docMk/>
          <pc:sldMk cId="3121450079" sldId="530"/>
        </pc:sldMkLst>
      </pc:sldChg>
      <pc:sldChg chg="del">
        <pc:chgData name="Mark Fox" userId="0ccb2a47-72a2-4d90-bb9a-e525dcc02fa3" providerId="ADAL" clId="{C9349014-6441-42FE-8A84-CCB031745799}" dt="2021-08-20T06:36:27.232" v="0" actId="47"/>
        <pc:sldMkLst>
          <pc:docMk/>
          <pc:sldMk cId="3165696817" sldId="531"/>
        </pc:sldMkLst>
      </pc:sldChg>
      <pc:sldChg chg="del">
        <pc:chgData name="Mark Fox" userId="0ccb2a47-72a2-4d90-bb9a-e525dcc02fa3" providerId="ADAL" clId="{C9349014-6441-42FE-8A84-CCB031745799}" dt="2021-08-20T06:36:27.232" v="0" actId="47"/>
        <pc:sldMkLst>
          <pc:docMk/>
          <pc:sldMk cId="159596585" sldId="532"/>
        </pc:sldMkLst>
      </pc:sldChg>
      <pc:sldChg chg="del">
        <pc:chgData name="Mark Fox" userId="0ccb2a47-72a2-4d90-bb9a-e525dcc02fa3" providerId="ADAL" clId="{C9349014-6441-42FE-8A84-CCB031745799}" dt="2021-08-20T06:36:27.232" v="0" actId="47"/>
        <pc:sldMkLst>
          <pc:docMk/>
          <pc:sldMk cId="3266333552" sldId="533"/>
        </pc:sldMkLst>
      </pc:sldChg>
      <pc:sldChg chg="del">
        <pc:chgData name="Mark Fox" userId="0ccb2a47-72a2-4d90-bb9a-e525dcc02fa3" providerId="ADAL" clId="{C9349014-6441-42FE-8A84-CCB031745799}" dt="2021-08-20T06:36:27.232" v="0" actId="47"/>
        <pc:sldMkLst>
          <pc:docMk/>
          <pc:sldMk cId="555429574" sldId="534"/>
        </pc:sldMkLst>
      </pc:sldChg>
      <pc:sldChg chg="del">
        <pc:chgData name="Mark Fox" userId="0ccb2a47-72a2-4d90-bb9a-e525dcc02fa3" providerId="ADAL" clId="{C9349014-6441-42FE-8A84-CCB031745799}" dt="2021-08-20T06:36:27.232" v="0" actId="47"/>
        <pc:sldMkLst>
          <pc:docMk/>
          <pc:sldMk cId="4175988875" sldId="535"/>
        </pc:sldMkLst>
      </pc:sldChg>
      <pc:sldChg chg="del">
        <pc:chgData name="Mark Fox" userId="0ccb2a47-72a2-4d90-bb9a-e525dcc02fa3" providerId="ADAL" clId="{C9349014-6441-42FE-8A84-CCB031745799}" dt="2021-08-20T06:36:27.232" v="0" actId="47"/>
        <pc:sldMkLst>
          <pc:docMk/>
          <pc:sldMk cId="3412228175" sldId="536"/>
        </pc:sldMkLst>
      </pc:sldChg>
      <pc:sldChg chg="del">
        <pc:chgData name="Mark Fox" userId="0ccb2a47-72a2-4d90-bb9a-e525dcc02fa3" providerId="ADAL" clId="{C9349014-6441-42FE-8A84-CCB031745799}" dt="2021-08-20T06:36:27.232" v="0" actId="47"/>
        <pc:sldMkLst>
          <pc:docMk/>
          <pc:sldMk cId="3618862225" sldId="537"/>
        </pc:sldMkLst>
      </pc:sldChg>
      <pc:sldChg chg="del">
        <pc:chgData name="Mark Fox" userId="0ccb2a47-72a2-4d90-bb9a-e525dcc02fa3" providerId="ADAL" clId="{C9349014-6441-42FE-8A84-CCB031745799}" dt="2021-08-20T06:36:27.232" v="0" actId="47"/>
        <pc:sldMkLst>
          <pc:docMk/>
          <pc:sldMk cId="1400677065" sldId="538"/>
        </pc:sldMkLst>
      </pc:sldChg>
      <pc:sldChg chg="del">
        <pc:chgData name="Mark Fox" userId="0ccb2a47-72a2-4d90-bb9a-e525dcc02fa3" providerId="ADAL" clId="{C9349014-6441-42FE-8A84-CCB031745799}" dt="2021-08-20T06:36:27.232" v="0" actId="47"/>
        <pc:sldMkLst>
          <pc:docMk/>
          <pc:sldMk cId="827839003" sldId="539"/>
        </pc:sldMkLst>
      </pc:sldChg>
      <pc:sldChg chg="del">
        <pc:chgData name="Mark Fox" userId="0ccb2a47-72a2-4d90-bb9a-e525dcc02fa3" providerId="ADAL" clId="{C9349014-6441-42FE-8A84-CCB031745799}" dt="2021-08-20T06:36:27.232" v="0" actId="47"/>
        <pc:sldMkLst>
          <pc:docMk/>
          <pc:sldMk cId="3056464064" sldId="540"/>
        </pc:sldMkLst>
      </pc:sldChg>
      <pc:sldChg chg="del">
        <pc:chgData name="Mark Fox" userId="0ccb2a47-72a2-4d90-bb9a-e525dcc02fa3" providerId="ADAL" clId="{C9349014-6441-42FE-8A84-CCB031745799}" dt="2021-08-20T06:36:27.232" v="0" actId="47"/>
        <pc:sldMkLst>
          <pc:docMk/>
          <pc:sldMk cId="4119469812" sldId="541"/>
        </pc:sldMkLst>
      </pc:sldChg>
      <pc:sldChg chg="del">
        <pc:chgData name="Mark Fox" userId="0ccb2a47-72a2-4d90-bb9a-e525dcc02fa3" providerId="ADAL" clId="{C9349014-6441-42FE-8A84-CCB031745799}" dt="2021-08-20T06:36:27.232" v="0" actId="47"/>
        <pc:sldMkLst>
          <pc:docMk/>
          <pc:sldMk cId="1924442141" sldId="542"/>
        </pc:sldMkLst>
      </pc:sldChg>
      <pc:sldChg chg="del">
        <pc:chgData name="Mark Fox" userId="0ccb2a47-72a2-4d90-bb9a-e525dcc02fa3" providerId="ADAL" clId="{C9349014-6441-42FE-8A84-CCB031745799}" dt="2021-08-20T06:36:27.232" v="0" actId="47"/>
        <pc:sldMkLst>
          <pc:docMk/>
          <pc:sldMk cId="3531158436" sldId="1451"/>
        </pc:sldMkLst>
      </pc:sldChg>
      <pc:sldChg chg="del">
        <pc:chgData name="Mark Fox" userId="0ccb2a47-72a2-4d90-bb9a-e525dcc02fa3" providerId="ADAL" clId="{C9349014-6441-42FE-8A84-CCB031745799}" dt="2021-08-20T06:36:27.232" v="0" actId="47"/>
        <pc:sldMkLst>
          <pc:docMk/>
          <pc:sldMk cId="2561543000" sldId="1452"/>
        </pc:sldMkLst>
      </pc:sldChg>
      <pc:sldChg chg="del">
        <pc:chgData name="Mark Fox" userId="0ccb2a47-72a2-4d90-bb9a-e525dcc02fa3" providerId="ADAL" clId="{C9349014-6441-42FE-8A84-CCB031745799}" dt="2021-08-20T06:36:27.232" v="0" actId="47"/>
        <pc:sldMkLst>
          <pc:docMk/>
          <pc:sldMk cId="4096925126" sldId="1453"/>
        </pc:sldMkLst>
      </pc:sldChg>
      <pc:sldChg chg="del">
        <pc:chgData name="Mark Fox" userId="0ccb2a47-72a2-4d90-bb9a-e525dcc02fa3" providerId="ADAL" clId="{C9349014-6441-42FE-8A84-CCB031745799}" dt="2021-08-20T06:36:27.232" v="0" actId="47"/>
        <pc:sldMkLst>
          <pc:docMk/>
          <pc:sldMk cId="1809534403" sldId="1454"/>
        </pc:sldMkLst>
      </pc:sldChg>
      <pc:sldChg chg="del">
        <pc:chgData name="Mark Fox" userId="0ccb2a47-72a2-4d90-bb9a-e525dcc02fa3" providerId="ADAL" clId="{C9349014-6441-42FE-8A84-CCB031745799}" dt="2021-08-20T06:36:27.232" v="0" actId="47"/>
        <pc:sldMkLst>
          <pc:docMk/>
          <pc:sldMk cId="3414533314" sldId="1455"/>
        </pc:sldMkLst>
      </pc:sldChg>
      <pc:sldMasterChg chg="delSldLayout">
        <pc:chgData name="Mark Fox" userId="0ccb2a47-72a2-4d90-bb9a-e525dcc02fa3" providerId="ADAL" clId="{C9349014-6441-42FE-8A84-CCB031745799}" dt="2021-08-20T06:36:27.232" v="0" actId="47"/>
        <pc:sldMasterMkLst>
          <pc:docMk/>
          <pc:sldMasterMk cId="1152902255" sldId="2147483648"/>
        </pc:sldMasterMkLst>
        <pc:sldLayoutChg chg="del">
          <pc:chgData name="Mark Fox" userId="0ccb2a47-72a2-4d90-bb9a-e525dcc02fa3" providerId="ADAL" clId="{C9349014-6441-42FE-8A84-CCB031745799}" dt="2021-08-20T06:36:27.232" v="0" actId="47"/>
          <pc:sldLayoutMkLst>
            <pc:docMk/>
            <pc:sldMasterMk cId="1152902255" sldId="2147483648"/>
            <pc:sldLayoutMk cId="480196094"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Hello and welcome to this series of videos entitled ‘LMI for the Careers Leader’. The aim of these short clips – all around 6 or 7 minutes in length – is to help careers leaders understand what LMI is and how it can be used most effectively. Each video follows the same format, describing one key aspect of LMI, and ending with a slide containing references for further information.</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It is important when considering your LMI strategy for your school or college to understand not only what LMI is but how it can be used to inform the unique needs of your students. Every school and college is different and the needs of its students are different, therefore what you teach them about the labour market must be personalised, relevant and part of a whole institution approach. As we’ll see, the needs of a young person looking for an apprenticeship in their local area might be very different to the student sitting next to them who wants to continue their education at university but who, beyond that, has very little idea about what they want to do.</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We hope that these videos will be useful and set you on your way to fully embedding both valuable and inspirational knowledge about the world of work into your careers programmes so that your students, their parents, your staff, and partners you work with such as local employers feel confident and positive about the opportunities which are available and that there is a robust talent pipeline into those opportunities.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73310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If you're eager to learn more about what LMI is and why it is useful you can either follow the hyperlinks in the references at the bottom of each slide, or checkout some of these sources of information below. Between them these organisations produce some of the most insightful information about the world of work, but it is unlikely that you will have time to find and read most of their publications! This is why we have these wonderful things called executive summaries.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4068600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Hopefully this has been a useful introduction to the world of labour market information. Next, we will ask what are the requirements for schools and colleges when it comes to delivering LMI throughout their institution?</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38753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Part 1: LMI: What is LMI and why is it useful?</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301340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Arial" panose="020B0604020202020204" pitchFamily="34" charset="0"/>
              </a:rPr>
              <a:t>Let's start with the definition of LMI….or can we?</a:t>
            </a:r>
            <a:endParaRPr lang="en-GB" sz="1200" dirty="0">
              <a:effectLst/>
              <a:latin typeface="Calibri" panose="020F0502020204030204" pitchFamily="34" charset="0"/>
              <a:ea typeface="Calibri" panose="020F0502020204030204" pitchFamily="34" charset="0"/>
            </a:endParaRPr>
          </a:p>
          <a:p>
            <a:r>
              <a:rPr lang="en-GB" sz="1200" dirty="0">
                <a:effectLst/>
                <a:latin typeface="Arial" panose="020B0604020202020204" pitchFamily="34" charset="0"/>
                <a:ea typeface="Arial" panose="020B0604020202020204" pitchFamily="34"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Arial" panose="020B0604020202020204" pitchFamily="34" charset="0"/>
                <a:ea typeface="Arial" panose="020B0604020202020204" pitchFamily="34" charset="0"/>
              </a:rPr>
              <a:t>“Labour market information (LMI) is hard to describe and define. It exists in many places and in many forms. It has different creators, serves different purposes and has different mediators and users. Much of it was not specifically intended to be a source of LMI for careers purposes.”</a:t>
            </a:r>
            <a:endParaRPr lang="en-GB" sz="1200" dirty="0">
              <a:effectLst/>
              <a:latin typeface="Calibri" panose="020F0502020204030204" pitchFamily="34" charset="0"/>
              <a:ea typeface="Calibri" panose="020F0502020204030204" pitchFamily="34" charset="0"/>
            </a:endParaRPr>
          </a:p>
          <a:p>
            <a:r>
              <a:rPr lang="en-GB" sz="1200" dirty="0">
                <a:effectLst/>
                <a:latin typeface="Arial" panose="020B0604020202020204" pitchFamily="34" charset="0"/>
                <a:ea typeface="Arial" panose="020B0604020202020204" pitchFamily="34"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Arial" panose="020B0604020202020204" pitchFamily="34" charset="0"/>
                <a:ea typeface="Arial" panose="020B0604020202020204" pitchFamily="34" charset="0"/>
              </a:rPr>
              <a:t>Or to put it another much shorter and simpler way: </a:t>
            </a:r>
            <a:endParaRPr lang="en-GB" sz="1200" dirty="0">
              <a:effectLst/>
              <a:latin typeface="Calibri" panose="020F0502020204030204" pitchFamily="34" charset="0"/>
              <a:ea typeface="Calibri" panose="020F0502020204030204" pitchFamily="34" charset="0"/>
            </a:endParaRPr>
          </a:p>
          <a:p>
            <a:r>
              <a:rPr lang="en-GB" sz="1200" dirty="0">
                <a:effectLst/>
                <a:latin typeface="Arial" panose="020B0604020202020204" pitchFamily="34" charset="0"/>
                <a:ea typeface="Arial" panose="020B0604020202020204" pitchFamily="34"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Arial" panose="020B0604020202020204" pitchFamily="34" charset="0"/>
                <a:ea typeface="Arial" panose="020B0604020202020204" pitchFamily="34" charset="0"/>
              </a:rPr>
              <a:t>“Any relevant information that helps to build an understanding about career and job requirements, patterns and availability, counts as LMI.”</a:t>
            </a:r>
            <a:endParaRPr lang="en-GB" sz="1200" dirty="0">
              <a:effectLst/>
              <a:latin typeface="Calibri" panose="020F0502020204030204" pitchFamily="34" charset="0"/>
              <a:ea typeface="Calibri" panose="020F0502020204030204" pitchFamily="34" charset="0"/>
            </a:endParaRPr>
          </a:p>
          <a:p>
            <a:r>
              <a:rPr lang="en-GB" sz="1200" dirty="0">
                <a:effectLst/>
                <a:latin typeface="Arial" panose="020B0604020202020204" pitchFamily="34" charset="0"/>
                <a:ea typeface="Arial" panose="020B0604020202020204" pitchFamily="34"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Arial" panose="020B0604020202020204" pitchFamily="34" charset="0"/>
                <a:ea typeface="Arial" panose="020B0604020202020204" pitchFamily="34" charset="0"/>
              </a:rPr>
              <a:t>So, labour market information is a big topic and it is also very broad - not just the graphs, statistics and pie charts people might think it is and which is sometimes called ‘hard data’; but also information about trends, skills and qualities, sometimes referred to as ‘soft data’.</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1084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So why is LMI so important? Quite simply it is a crucial part of the guidance toolkit; when advising, guiding, or counselling young people about their future plans a critical component of this process is to be able to give information and answer questions about the world of work beyond the school or college gates. You can see here 3 key outcomes of successful LMI delivery: it is about choices, decision-making and empowerment.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259475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It will probably be useful to clarify some of the key items of information we're talking about here. Look at the column on the left: these are some of the big topics that we mean when we talk about labour market information. Now look on the right and you can see examples of these main LMI components. As we mentioned earlier, LMI is pretty big!</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270305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Let's try to simplify this a bit and put it into the language of a young person. This list represents some of the most common questions asked by young people in their careers activities. How confident would you feel answering these questions? Do you think there are places within the school or college where a student can go to find the answers? Would teachers or lecturers be able to point that student in the right direction if they were asked any of these questions?</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309973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Thankfully there are established sources of information that will answer these questions. On this slide you can see those exact same seven questions together with the source of information which would provide the answers. So, perhaps we should be relieved that we can simply refer anyone who asks to an authoritative and up to date source of information to satisfy their curiosity?</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128271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No, as you probably guessed, it's not quite that easy. How thankful would a year 10 student be if they were simply given the website address for the Labour Force Survey? How keen will they be to rush home and seek out the latest release from the Annual Population Survey? We always have those enthusiastic students who would of course do these things, but I think we can be honest in assuming the majority of students won't. So, here is the crucial point: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“Labour market information in study and career choice is more than information about earnings and employment prospects. Information needs to make sense to students and be relevant, that is, tailored to students needs as every student has a unique career path and a unique decision-making process.”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184762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It is important to point out too that the labour market is always changing. Much LMI is about forecasting and about generalisations, nobody actually knows what will happen in the future. On this slide you can see some of the so-called megatrends affecting the world of work. Each of these topics is a hugely powerful driver of change and in some way they all affect every labour market, whether local, regional, national or global. But this should not panic you as a Careers Leader, rather it should make you think ‘how can we weave the right amount of information about these topics into our careers programme? And when is the right time, and what is the right method, to do this?’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1574405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1424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2D2B-5E14-B74F-9791-9DCE6ED34177}"/>
              </a:ext>
            </a:extLst>
          </p:cNvPr>
          <p:cNvSpPr>
            <a:spLocks noGrp="1"/>
          </p:cNvSpPr>
          <p:nvPr>
            <p:ph type="title"/>
          </p:nvPr>
        </p:nvSpPr>
        <p:spPr>
          <a:xfrm>
            <a:off x="518984" y="1254811"/>
            <a:ext cx="10834816"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FDD096-2B05-DB43-987D-B176427016CA}"/>
              </a:ext>
            </a:extLst>
          </p:cNvPr>
          <p:cNvSpPr>
            <a:spLocks noGrp="1"/>
          </p:cNvSpPr>
          <p:nvPr>
            <p:ph sz="half" idx="1"/>
          </p:nvPr>
        </p:nvSpPr>
        <p:spPr>
          <a:xfrm>
            <a:off x="518984" y="3391329"/>
            <a:ext cx="5362832" cy="193082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4AEE75-D8F3-C34B-BC5A-D2D6D4137370}"/>
              </a:ext>
            </a:extLst>
          </p:cNvPr>
          <p:cNvSpPr>
            <a:spLocks noGrp="1"/>
          </p:cNvSpPr>
          <p:nvPr>
            <p:ph sz="half" idx="2"/>
          </p:nvPr>
        </p:nvSpPr>
        <p:spPr>
          <a:xfrm>
            <a:off x="5990968" y="3391329"/>
            <a:ext cx="5362832" cy="193082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6839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0965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486271"/>
            <a:ext cx="11251096" cy="1143000"/>
          </a:xfrm>
        </p:spPr>
        <p:txBody>
          <a:bodyPr>
            <a:normAutofit/>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457200" y="1849287"/>
            <a:ext cx="11251096" cy="3965104"/>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530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478368" y="1557338"/>
            <a:ext cx="1108921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National Apprenticeship Service</a:t>
            </a:r>
          </a:p>
        </p:txBody>
      </p:sp>
    </p:spTree>
    <p:extLst>
      <p:ext uri="{BB962C8B-B14F-4D97-AF65-F5344CB8AC3E}">
        <p14:creationId xmlns:p14="http://schemas.microsoft.com/office/powerpoint/2010/main" val="318201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404374" y="112471"/>
            <a:ext cx="2725917" cy="927259"/>
          </a:xfrm>
          <a:prstGeom prst="rect">
            <a:avLst/>
          </a:prstGeom>
        </p:spPr>
      </p:pic>
    </p:spTree>
    <p:extLst>
      <p:ext uri="{BB962C8B-B14F-4D97-AF65-F5344CB8AC3E}">
        <p14:creationId xmlns:p14="http://schemas.microsoft.com/office/powerpoint/2010/main" val="339252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18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5" r:id="rId5"/>
    <p:sldLayoutId id="2147483654" r:id="rId6"/>
    <p:sldLayoutId id="2147483658" r:id="rId7"/>
    <p:sldLayoutId id="2147483660" r:id="rId8"/>
    <p:sldLayoutId id="2147483662" r:id="rId9"/>
  </p:sldLayoutIdLst>
  <p:hf hdr="0" ftr="0" dt="0"/>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dge.co.uk/" TargetMode="External"/><Relationship Id="rId3" Type="http://schemas.openxmlformats.org/officeDocument/2006/relationships/hyperlink" Target="https://www.ons.gov.uk/" TargetMode="External"/><Relationship Id="rId7" Type="http://schemas.openxmlformats.org/officeDocument/2006/relationships/hyperlink" Target="https://www.weforum.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nesta.org.uk/" TargetMode="External"/><Relationship Id="rId5" Type="http://schemas.openxmlformats.org/officeDocument/2006/relationships/hyperlink" Target="https://www.oecd.org/about/" TargetMode="External"/><Relationship Id="rId10" Type="http://schemas.openxmlformats.org/officeDocument/2006/relationships/hyperlink" Target="https://learningandwork.org.uk/resources/research-and-reports/facing-the-future-employment-prospects-for-young-people-after-coronavirus/" TargetMode="External"/><Relationship Id="rId4" Type="http://schemas.openxmlformats.org/officeDocument/2006/relationships/hyperlink" Target="https://warwick.ac.uk/fac/soc/ier/aboutier/" TargetMode="External"/><Relationship Id="rId9" Type="http://schemas.openxmlformats.org/officeDocument/2006/relationships/hyperlink" Target="https://www.employment-studies.co.u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ducationdevelopmenttrust.com/our-research-and-insights/research/careers-and-labour-market-information-an-internat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educationdevelopmenttrust.com/our-research-and-insights/research/careers-and-labour-market-information-an-internat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arwick.ac.uk/fac/soc/ier/publications/2010/bimrose_lmi_and_ict_2010.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oecd-ilibrary.org/education/the-role-of-labour-market-information-in-guiding-educational-and-occupational-choices_59bbac06-e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5688-F14F-664B-B3EC-A4109601E166}"/>
              </a:ext>
            </a:extLst>
          </p:cNvPr>
          <p:cNvSpPr>
            <a:spLocks noGrp="1"/>
          </p:cNvSpPr>
          <p:nvPr>
            <p:ph type="ctrTitle"/>
          </p:nvPr>
        </p:nvSpPr>
        <p:spPr>
          <a:xfrm>
            <a:off x="421566" y="1499206"/>
            <a:ext cx="7654393" cy="4253012"/>
          </a:xfrm>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LMI for the Careers Leader</a:t>
            </a:r>
            <a:br>
              <a:rPr lang="en-GB" dirty="0"/>
            </a:br>
            <a:br>
              <a:rPr lang="en-GB" dirty="0"/>
            </a:br>
            <a:r>
              <a:rPr lang="en-GB" b="0" dirty="0"/>
              <a:t>A series of self-help videos to </a:t>
            </a:r>
            <a:br>
              <a:rPr lang="en-GB" dirty="0"/>
            </a:br>
            <a:r>
              <a:rPr lang="en-GB" b="0" dirty="0"/>
              <a:t>support Careers Leaders embed labour market information into their careers programme</a:t>
            </a:r>
            <a:br>
              <a:rPr lang="en-GB" b="0" dirty="0"/>
            </a:br>
            <a:endParaRPr lang="en-US" dirty="0"/>
          </a:p>
        </p:txBody>
      </p:sp>
      <p:cxnSp>
        <p:nvCxnSpPr>
          <p:cNvPr id="5" name="Straight Connector 4">
            <a:extLst>
              <a:ext uri="{FF2B5EF4-FFF2-40B4-BE49-F238E27FC236}">
                <a16:creationId xmlns:a16="http://schemas.microsoft.com/office/drawing/2014/main" id="{3D4B8628-854A-4F0B-AFD4-437751ED7F70}"/>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69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9ABD-AB47-4B36-BF89-42A4FD8AA8FC}"/>
              </a:ext>
            </a:extLst>
          </p:cNvPr>
          <p:cNvSpPr>
            <a:spLocks noGrp="1"/>
          </p:cNvSpPr>
          <p:nvPr>
            <p:ph type="title"/>
          </p:nvPr>
        </p:nvSpPr>
        <p:spPr/>
        <p:txBody>
          <a:bodyPr/>
          <a:lstStyle/>
          <a:p>
            <a:r>
              <a:rPr lang="en-GB" dirty="0"/>
              <a:t>If you’re eager to learn more…</a:t>
            </a:r>
          </a:p>
        </p:txBody>
      </p:sp>
      <p:sp>
        <p:nvSpPr>
          <p:cNvPr id="3" name="Content Placeholder 2">
            <a:extLst>
              <a:ext uri="{FF2B5EF4-FFF2-40B4-BE49-F238E27FC236}">
                <a16:creationId xmlns:a16="http://schemas.microsoft.com/office/drawing/2014/main" id="{AAD48BEE-839F-466C-B57B-763F64C36599}"/>
              </a:ext>
            </a:extLst>
          </p:cNvPr>
          <p:cNvSpPr>
            <a:spLocks noGrp="1"/>
          </p:cNvSpPr>
          <p:nvPr>
            <p:ph idx="1"/>
          </p:nvPr>
        </p:nvSpPr>
        <p:spPr>
          <a:xfrm>
            <a:off x="457200" y="2325291"/>
            <a:ext cx="10896600" cy="3359621"/>
          </a:xfrm>
        </p:spPr>
        <p:txBody>
          <a:bodyPr/>
          <a:lstStyle/>
          <a:p>
            <a:r>
              <a:rPr lang="en-GB" sz="2200" dirty="0">
                <a:hlinkClick r:id="rId3"/>
              </a:rPr>
              <a:t>Office for National Statistics</a:t>
            </a:r>
            <a:endParaRPr lang="en-GB" sz="2200" dirty="0"/>
          </a:p>
          <a:p>
            <a:r>
              <a:rPr lang="en-GB" sz="2200" dirty="0">
                <a:hlinkClick r:id="rId4"/>
              </a:rPr>
              <a:t>Institute for Employment Research (Warwick University)</a:t>
            </a:r>
            <a:endParaRPr lang="en-GB" sz="2200" dirty="0"/>
          </a:p>
          <a:p>
            <a:r>
              <a:rPr lang="en-GB" sz="2200" dirty="0">
                <a:hlinkClick r:id="rId5"/>
              </a:rPr>
              <a:t>OECD</a:t>
            </a:r>
            <a:endParaRPr lang="en-GB" sz="2200" dirty="0"/>
          </a:p>
          <a:p>
            <a:r>
              <a:rPr lang="en-GB" sz="2200" dirty="0">
                <a:hlinkClick r:id="rId6"/>
              </a:rPr>
              <a:t>Nesta | The Innovation Foundation</a:t>
            </a:r>
            <a:endParaRPr lang="en-GB" sz="2200" dirty="0"/>
          </a:p>
          <a:p>
            <a:r>
              <a:rPr lang="en-GB" sz="2200" dirty="0">
                <a:hlinkClick r:id="rId7"/>
              </a:rPr>
              <a:t>The World Economic Forum</a:t>
            </a:r>
            <a:endParaRPr lang="en-GB" sz="2200" dirty="0"/>
          </a:p>
          <a:p>
            <a:r>
              <a:rPr lang="en-GB" sz="2200" dirty="0">
                <a:hlinkClick r:id="rId8"/>
              </a:rPr>
              <a:t>The Edge Foundation</a:t>
            </a:r>
            <a:endParaRPr lang="en-GB" sz="2200" dirty="0"/>
          </a:p>
          <a:p>
            <a:r>
              <a:rPr lang="en-GB" sz="2200" dirty="0">
                <a:hlinkClick r:id="rId9"/>
              </a:rPr>
              <a:t>Institute for Employment Studies</a:t>
            </a:r>
            <a:endParaRPr lang="en-GB" sz="2200" dirty="0"/>
          </a:p>
          <a:p>
            <a:r>
              <a:rPr lang="en-GB" sz="2200" dirty="0">
                <a:hlinkClick r:id="rId10"/>
              </a:rPr>
              <a:t>Learning and Work Institute</a:t>
            </a:r>
            <a:endParaRPr lang="en-GB" sz="2200" dirty="0"/>
          </a:p>
        </p:txBody>
      </p:sp>
      <p:cxnSp>
        <p:nvCxnSpPr>
          <p:cNvPr id="6" name="Straight Connector 5">
            <a:extLst>
              <a:ext uri="{FF2B5EF4-FFF2-40B4-BE49-F238E27FC236}">
                <a16:creationId xmlns:a16="http://schemas.microsoft.com/office/drawing/2014/main" id="{C8FE7911-9543-45F2-B6C3-A66962631BC8}"/>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52B9FE5-FB7F-406C-B2BF-3DCE02DC34C9}"/>
              </a:ext>
            </a:extLst>
          </p:cNvPr>
          <p:cNvSpPr txBox="1"/>
          <p:nvPr/>
        </p:nvSpPr>
        <p:spPr>
          <a:xfrm>
            <a:off x="7634177" y="3640223"/>
            <a:ext cx="3455581" cy="1754326"/>
          </a:xfrm>
          <a:prstGeom prst="rect">
            <a:avLst/>
          </a:prstGeom>
          <a:noFill/>
          <a:ln>
            <a:solidFill>
              <a:srgbClr val="1F245B"/>
            </a:solidFill>
          </a:ln>
        </p:spPr>
        <p:txBody>
          <a:bodyPr wrap="square" rtlCol="0">
            <a:spAutoFit/>
          </a:bodyPr>
          <a:lstStyle/>
          <a:p>
            <a:r>
              <a:rPr lang="en-GB" dirty="0"/>
              <a:t>These organisations all produce regular reports, bulletins and press releases about the national and global labour market. All should have a publications page on their website detailing their research.</a:t>
            </a:r>
          </a:p>
        </p:txBody>
      </p:sp>
    </p:spTree>
    <p:extLst>
      <p:ext uri="{BB962C8B-B14F-4D97-AF65-F5344CB8AC3E}">
        <p14:creationId xmlns:p14="http://schemas.microsoft.com/office/powerpoint/2010/main" val="148619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C13-F07B-C646-887D-50B3DCB9950D}"/>
              </a:ext>
            </a:extLst>
          </p:cNvPr>
          <p:cNvSpPr>
            <a:spLocks noGrp="1"/>
          </p:cNvSpPr>
          <p:nvPr>
            <p:ph type="ctrTitle"/>
          </p:nvPr>
        </p:nvSpPr>
        <p:spPr>
          <a:xfrm>
            <a:off x="506628" y="1935126"/>
            <a:ext cx="6564024" cy="2296625"/>
          </a:xfrm>
        </p:spPr>
        <p:txBody>
          <a:bodyPr/>
          <a:lstStyle/>
          <a:p>
            <a:r>
              <a:rPr lang="en-US" dirty="0"/>
              <a:t>In Part 2 we will ask the question what are schools and colleges required to deliver?</a:t>
            </a:r>
          </a:p>
        </p:txBody>
      </p:sp>
      <p:cxnSp>
        <p:nvCxnSpPr>
          <p:cNvPr id="3" name="Straight Connector 2">
            <a:extLst>
              <a:ext uri="{FF2B5EF4-FFF2-40B4-BE49-F238E27FC236}">
                <a16:creationId xmlns:a16="http://schemas.microsoft.com/office/drawing/2014/main" id="{73F1BD9C-F334-4799-9C18-BDB3435CA202}"/>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EB10301-FCEA-4116-A5E5-C872E675AC78}"/>
              </a:ext>
            </a:extLst>
          </p:cNvPr>
          <p:cNvSpPr txBox="1"/>
          <p:nvPr/>
        </p:nvSpPr>
        <p:spPr>
          <a:xfrm>
            <a:off x="506627" y="4790811"/>
            <a:ext cx="2966484" cy="461665"/>
          </a:xfrm>
          <a:prstGeom prst="rect">
            <a:avLst/>
          </a:prstGeom>
          <a:noFill/>
        </p:spPr>
        <p:txBody>
          <a:bodyPr wrap="square" rtlCol="0">
            <a:spAutoFit/>
          </a:bodyPr>
          <a:lstStyle/>
          <a:p>
            <a:r>
              <a:rPr lang="en-GB" sz="2400" dirty="0">
                <a:solidFill>
                  <a:srgbClr val="1F245B"/>
                </a:solidFill>
              </a:rPr>
              <a:t>info@nelep.co.uk</a:t>
            </a:r>
          </a:p>
        </p:txBody>
      </p:sp>
    </p:spTree>
    <p:extLst>
      <p:ext uri="{BB962C8B-B14F-4D97-AF65-F5344CB8AC3E}">
        <p14:creationId xmlns:p14="http://schemas.microsoft.com/office/powerpoint/2010/main" val="398133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5688-F14F-664B-B3EC-A4109601E166}"/>
              </a:ext>
            </a:extLst>
          </p:cNvPr>
          <p:cNvSpPr>
            <a:spLocks noGrp="1"/>
          </p:cNvSpPr>
          <p:nvPr>
            <p:ph type="ctrTitle"/>
          </p:nvPr>
        </p:nvSpPr>
        <p:spPr>
          <a:xfrm>
            <a:off x="421566" y="1828804"/>
            <a:ext cx="7654393" cy="2838883"/>
          </a:xfrm>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LMI for the Careers Leader</a:t>
            </a:r>
            <a:br>
              <a:rPr lang="en-GB" dirty="0"/>
            </a:br>
            <a:br>
              <a:rPr lang="en-GB" dirty="0"/>
            </a:br>
            <a:r>
              <a:rPr lang="en-GB" dirty="0"/>
              <a:t>Part 1</a:t>
            </a:r>
            <a:br>
              <a:rPr lang="en-GB" dirty="0"/>
            </a:br>
            <a:r>
              <a:rPr lang="en-GB" b="0" dirty="0"/>
              <a:t>What is LMI and why is it useful?</a:t>
            </a:r>
            <a:br>
              <a:rPr lang="en-GB" b="0" dirty="0"/>
            </a:br>
            <a:endParaRPr lang="en-US" dirty="0"/>
          </a:p>
        </p:txBody>
      </p:sp>
      <p:cxnSp>
        <p:nvCxnSpPr>
          <p:cNvPr id="5" name="Straight Connector 4">
            <a:extLst>
              <a:ext uri="{FF2B5EF4-FFF2-40B4-BE49-F238E27FC236}">
                <a16:creationId xmlns:a16="http://schemas.microsoft.com/office/drawing/2014/main" id="{3D4B8628-854A-4F0B-AFD4-437751ED7F70}"/>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4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D17DD-4362-4D6F-9B42-90150BAF62A2}"/>
              </a:ext>
            </a:extLst>
          </p:cNvPr>
          <p:cNvSpPr>
            <a:spLocks noGrp="1"/>
          </p:cNvSpPr>
          <p:nvPr>
            <p:ph type="title"/>
          </p:nvPr>
        </p:nvSpPr>
        <p:spPr/>
        <p:txBody>
          <a:bodyPr/>
          <a:lstStyle/>
          <a:p>
            <a:r>
              <a:rPr lang="en-GB"/>
              <a:t>Labour Market Information: a definition?</a:t>
            </a:r>
            <a:endParaRPr lang="en-GB" dirty="0"/>
          </a:p>
        </p:txBody>
      </p:sp>
      <p:sp>
        <p:nvSpPr>
          <p:cNvPr id="5" name="Content Placeholder 4">
            <a:extLst>
              <a:ext uri="{FF2B5EF4-FFF2-40B4-BE49-F238E27FC236}">
                <a16:creationId xmlns:a16="http://schemas.microsoft.com/office/drawing/2014/main" id="{26E48D83-2E32-45B7-A055-78C078F73271}"/>
              </a:ext>
            </a:extLst>
          </p:cNvPr>
          <p:cNvSpPr>
            <a:spLocks noGrp="1"/>
          </p:cNvSpPr>
          <p:nvPr>
            <p:ph idx="1"/>
          </p:nvPr>
        </p:nvSpPr>
        <p:spPr>
          <a:xfrm>
            <a:off x="457199" y="2370488"/>
            <a:ext cx="11185451" cy="3371091"/>
          </a:xfrm>
        </p:spPr>
        <p:txBody>
          <a:bodyPr/>
          <a:lstStyle/>
          <a:p>
            <a:pPr marL="0" indent="0">
              <a:buNone/>
            </a:pPr>
            <a:r>
              <a:rPr lang="en-GB" dirty="0"/>
              <a:t>“Labour market information (LMI) is hard to describe and define. It exists in many places and in many forms. It has different creators, serves different purposes and has different mediators and users. Much of it was not specifically intended to be a source of LMI for careers purposes”</a:t>
            </a:r>
          </a:p>
          <a:p>
            <a:pPr marL="0" indent="0">
              <a:buNone/>
            </a:pPr>
            <a:endParaRPr lang="en-GB" sz="200" dirty="0"/>
          </a:p>
          <a:p>
            <a:pPr marL="0" indent="0">
              <a:buNone/>
            </a:pPr>
            <a:r>
              <a:rPr lang="en-GB" dirty="0"/>
              <a:t>“Any relevant information that helps to build an understanding about career and job requirements, patterns and availability, counts as LMI”</a:t>
            </a:r>
          </a:p>
        </p:txBody>
      </p:sp>
      <p:sp>
        <p:nvSpPr>
          <p:cNvPr id="6" name="Rectangle 5">
            <a:extLst>
              <a:ext uri="{FF2B5EF4-FFF2-40B4-BE49-F238E27FC236}">
                <a16:creationId xmlns:a16="http://schemas.microsoft.com/office/drawing/2014/main" id="{26E01277-6743-464C-82D7-767ACD109482}"/>
              </a:ext>
            </a:extLst>
          </p:cNvPr>
          <p:cNvSpPr/>
          <p:nvPr/>
        </p:nvSpPr>
        <p:spPr>
          <a:xfrm>
            <a:off x="3795823" y="5975780"/>
            <a:ext cx="7953153" cy="646331"/>
          </a:xfrm>
          <a:prstGeom prst="rect">
            <a:avLst/>
          </a:prstGeom>
        </p:spPr>
        <p:txBody>
          <a:bodyPr wrap="square">
            <a:spAutoFit/>
          </a:bodyPr>
          <a:lstStyle/>
          <a:p>
            <a:pPr algn="r"/>
            <a:r>
              <a:rPr lang="en-GB" dirty="0">
                <a:hlinkClick r:id="rId3"/>
              </a:rPr>
              <a:t>Careers and Labour Market Information: an international review of the evidence</a:t>
            </a:r>
            <a:endParaRPr lang="en-GB" dirty="0"/>
          </a:p>
          <a:p>
            <a:pPr algn="r"/>
            <a:r>
              <a:rPr lang="en-GB" dirty="0"/>
              <a:t>(Education Development Trust. 2019)</a:t>
            </a:r>
          </a:p>
        </p:txBody>
      </p:sp>
      <p:cxnSp>
        <p:nvCxnSpPr>
          <p:cNvPr id="7" name="Straight Connector 6">
            <a:extLst>
              <a:ext uri="{FF2B5EF4-FFF2-40B4-BE49-F238E27FC236}">
                <a16:creationId xmlns:a16="http://schemas.microsoft.com/office/drawing/2014/main" id="{17D82840-39FC-4EDA-A49F-7466874D7359}"/>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50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CC2D-8983-47DD-8D74-FD24E06E4CB2}"/>
              </a:ext>
            </a:extLst>
          </p:cNvPr>
          <p:cNvSpPr>
            <a:spLocks noGrp="1"/>
          </p:cNvSpPr>
          <p:nvPr>
            <p:ph type="title"/>
          </p:nvPr>
        </p:nvSpPr>
        <p:spPr/>
        <p:txBody>
          <a:bodyPr/>
          <a:lstStyle/>
          <a:p>
            <a:r>
              <a:rPr lang="en-GB" dirty="0"/>
              <a:t>Knowledge of LMI is part of the guidance toolkit</a:t>
            </a:r>
          </a:p>
        </p:txBody>
      </p:sp>
      <p:sp>
        <p:nvSpPr>
          <p:cNvPr id="3" name="Content Placeholder 2">
            <a:extLst>
              <a:ext uri="{FF2B5EF4-FFF2-40B4-BE49-F238E27FC236}">
                <a16:creationId xmlns:a16="http://schemas.microsoft.com/office/drawing/2014/main" id="{EFAD3171-86DE-4F4D-BEFF-A9334802A751}"/>
              </a:ext>
            </a:extLst>
          </p:cNvPr>
          <p:cNvSpPr>
            <a:spLocks noGrp="1"/>
          </p:cNvSpPr>
          <p:nvPr>
            <p:ph idx="1"/>
          </p:nvPr>
        </p:nvSpPr>
        <p:spPr>
          <a:xfrm>
            <a:off x="457200" y="2817341"/>
            <a:ext cx="10896600" cy="2020473"/>
          </a:xfrm>
        </p:spPr>
        <p:txBody>
          <a:bodyPr/>
          <a:lstStyle/>
          <a:p>
            <a:pPr marL="0" indent="0">
              <a:buNone/>
            </a:pPr>
            <a:r>
              <a:rPr lang="en-GB" dirty="0"/>
              <a:t>Delivered in the right way at the right time LMI can:</a:t>
            </a:r>
          </a:p>
          <a:p>
            <a:r>
              <a:rPr lang="en-GB" dirty="0"/>
              <a:t>Enable a young person to see they have choices</a:t>
            </a:r>
          </a:p>
          <a:p>
            <a:r>
              <a:rPr lang="en-GB" dirty="0"/>
              <a:t>Improve their decision-making skills</a:t>
            </a:r>
          </a:p>
          <a:p>
            <a:r>
              <a:rPr lang="en-GB" dirty="0"/>
              <a:t>Empower them and help them take control of their future</a:t>
            </a:r>
          </a:p>
        </p:txBody>
      </p:sp>
      <p:sp>
        <p:nvSpPr>
          <p:cNvPr id="4" name="Rectangle 3">
            <a:extLst>
              <a:ext uri="{FF2B5EF4-FFF2-40B4-BE49-F238E27FC236}">
                <a16:creationId xmlns:a16="http://schemas.microsoft.com/office/drawing/2014/main" id="{680F1700-EC36-4221-B063-B7E0542497A9}"/>
              </a:ext>
            </a:extLst>
          </p:cNvPr>
          <p:cNvSpPr/>
          <p:nvPr/>
        </p:nvSpPr>
        <p:spPr>
          <a:xfrm>
            <a:off x="3795823" y="5975780"/>
            <a:ext cx="7953153" cy="646331"/>
          </a:xfrm>
          <a:prstGeom prst="rect">
            <a:avLst/>
          </a:prstGeom>
        </p:spPr>
        <p:txBody>
          <a:bodyPr wrap="square">
            <a:spAutoFit/>
          </a:bodyPr>
          <a:lstStyle/>
          <a:p>
            <a:pPr algn="r"/>
            <a:r>
              <a:rPr lang="en-GB" dirty="0">
                <a:hlinkClick r:id="rId3"/>
              </a:rPr>
              <a:t>Careers and Labour Market Information: an international review of the evidence</a:t>
            </a:r>
            <a:endParaRPr lang="en-GB" dirty="0"/>
          </a:p>
          <a:p>
            <a:pPr algn="r"/>
            <a:r>
              <a:rPr lang="en-GB" dirty="0"/>
              <a:t>(Education Development Trust. 2019)</a:t>
            </a:r>
          </a:p>
        </p:txBody>
      </p:sp>
      <p:cxnSp>
        <p:nvCxnSpPr>
          <p:cNvPr id="5" name="Straight Connector 4">
            <a:extLst>
              <a:ext uri="{FF2B5EF4-FFF2-40B4-BE49-F238E27FC236}">
                <a16:creationId xmlns:a16="http://schemas.microsoft.com/office/drawing/2014/main" id="{650BFB9E-7DAA-4C09-AAEA-B194A94A4A3F}"/>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39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2749-EEE7-4002-B22B-E98BFB906C76}"/>
              </a:ext>
            </a:extLst>
          </p:cNvPr>
          <p:cNvSpPr>
            <a:spLocks noGrp="1"/>
          </p:cNvSpPr>
          <p:nvPr>
            <p:ph type="title"/>
          </p:nvPr>
        </p:nvSpPr>
        <p:spPr/>
        <p:txBody>
          <a:bodyPr/>
          <a:lstStyle/>
          <a:p>
            <a:r>
              <a:rPr lang="en-GB" dirty="0"/>
              <a:t>If we’re going to be specific…</a:t>
            </a:r>
          </a:p>
        </p:txBody>
      </p:sp>
      <p:graphicFrame>
        <p:nvGraphicFramePr>
          <p:cNvPr id="4" name="Table 4">
            <a:extLst>
              <a:ext uri="{FF2B5EF4-FFF2-40B4-BE49-F238E27FC236}">
                <a16:creationId xmlns:a16="http://schemas.microsoft.com/office/drawing/2014/main" id="{DB98EC64-98C1-4852-B24B-11CB77BD4DFE}"/>
              </a:ext>
            </a:extLst>
          </p:cNvPr>
          <p:cNvGraphicFramePr>
            <a:graphicFrameLocks noGrp="1"/>
          </p:cNvGraphicFramePr>
          <p:nvPr>
            <p:extLst>
              <p:ext uri="{D42A27DB-BD31-4B8C-83A1-F6EECF244321}">
                <p14:modId xmlns:p14="http://schemas.microsoft.com/office/powerpoint/2010/main" val="733597967"/>
              </p:ext>
            </p:extLst>
          </p:nvPr>
        </p:nvGraphicFramePr>
        <p:xfrm>
          <a:off x="457199" y="2716855"/>
          <a:ext cx="10760150" cy="2595880"/>
        </p:xfrm>
        <a:graphic>
          <a:graphicData uri="http://schemas.openxmlformats.org/drawingml/2006/table">
            <a:tbl>
              <a:tblPr firstRow="1" bandRow="1">
                <a:tableStyleId>{5C22544A-7EE6-4342-B048-85BDC9FD1C3A}</a:tableStyleId>
              </a:tblPr>
              <a:tblGrid>
                <a:gridCol w="5380075">
                  <a:extLst>
                    <a:ext uri="{9D8B030D-6E8A-4147-A177-3AD203B41FA5}">
                      <a16:colId xmlns:a16="http://schemas.microsoft.com/office/drawing/2014/main" val="940942160"/>
                    </a:ext>
                  </a:extLst>
                </a:gridCol>
                <a:gridCol w="5380075">
                  <a:extLst>
                    <a:ext uri="{9D8B030D-6E8A-4147-A177-3AD203B41FA5}">
                      <a16:colId xmlns:a16="http://schemas.microsoft.com/office/drawing/2014/main" val="1664914456"/>
                    </a:ext>
                  </a:extLst>
                </a:gridCol>
              </a:tblGrid>
              <a:tr h="370840">
                <a:tc>
                  <a:txBody>
                    <a:bodyPr/>
                    <a:lstStyle/>
                    <a:p>
                      <a:r>
                        <a:rPr lang="en-GB" dirty="0">
                          <a:latin typeface="Arial" panose="020B0604020202020204" pitchFamily="34" charset="0"/>
                          <a:cs typeface="Arial" panose="020B0604020202020204" pitchFamily="34" charset="0"/>
                        </a:rPr>
                        <a:t>LMI component</a:t>
                      </a:r>
                    </a:p>
                  </a:txBody>
                  <a:tcPr/>
                </a:tc>
                <a:tc>
                  <a:txBody>
                    <a:bodyPr/>
                    <a:lstStyle/>
                    <a:p>
                      <a:r>
                        <a:rPr lang="en-GB" dirty="0">
                          <a:latin typeface="Arial" panose="020B0604020202020204" pitchFamily="34" charset="0"/>
                          <a:cs typeface="Arial" panose="020B0604020202020204" pitchFamily="34" charset="0"/>
                        </a:rPr>
                        <a:t>Examples</a:t>
                      </a:r>
                    </a:p>
                  </a:txBody>
                  <a:tcPr/>
                </a:tc>
                <a:extLst>
                  <a:ext uri="{0D108BD9-81ED-4DB2-BD59-A6C34878D82A}">
                    <a16:rowId xmlns:a16="http://schemas.microsoft.com/office/drawing/2014/main" val="811731709"/>
                  </a:ext>
                </a:extLst>
              </a:tr>
              <a:tr h="370840">
                <a:tc>
                  <a:txBody>
                    <a:bodyPr/>
                    <a:lstStyle/>
                    <a:p>
                      <a:r>
                        <a:rPr lang="en-GB" dirty="0">
                          <a:latin typeface="Arial" panose="020B0604020202020204" pitchFamily="34" charset="0"/>
                          <a:cs typeface="Arial" panose="020B0604020202020204" pitchFamily="34" charset="0"/>
                        </a:rPr>
                        <a:t>General employment trends</a:t>
                      </a:r>
                    </a:p>
                  </a:txBody>
                  <a:tcPr/>
                </a:tc>
                <a:tc>
                  <a:txBody>
                    <a:bodyPr/>
                    <a:lstStyle/>
                    <a:p>
                      <a:r>
                        <a:rPr lang="en-GB" dirty="0">
                          <a:latin typeface="Arial" panose="020B0604020202020204" pitchFamily="34" charset="0"/>
                          <a:cs typeface="Arial" panose="020B0604020202020204" pitchFamily="34" charset="0"/>
                        </a:rPr>
                        <a:t>Historical trends, future demand</a:t>
                      </a:r>
                    </a:p>
                  </a:txBody>
                  <a:tcPr/>
                </a:tc>
                <a:extLst>
                  <a:ext uri="{0D108BD9-81ED-4DB2-BD59-A6C34878D82A}">
                    <a16:rowId xmlns:a16="http://schemas.microsoft.com/office/drawing/2014/main" val="88081575"/>
                  </a:ext>
                </a:extLst>
              </a:tr>
              <a:tr h="370840">
                <a:tc>
                  <a:txBody>
                    <a:bodyPr/>
                    <a:lstStyle/>
                    <a:p>
                      <a:r>
                        <a:rPr lang="en-GB" dirty="0">
                          <a:latin typeface="Arial" panose="020B0604020202020204" pitchFamily="34" charset="0"/>
                          <a:cs typeface="Arial" panose="020B0604020202020204" pitchFamily="34" charset="0"/>
                        </a:rPr>
                        <a:t>The way the labour market works</a:t>
                      </a:r>
                    </a:p>
                  </a:txBody>
                  <a:tcPr/>
                </a:tc>
                <a:tc>
                  <a:txBody>
                    <a:bodyPr/>
                    <a:lstStyle/>
                    <a:p>
                      <a:r>
                        <a:rPr lang="en-GB" dirty="0">
                          <a:latin typeface="Arial" panose="020B0604020202020204" pitchFamily="34" charset="0"/>
                          <a:cs typeface="Arial" panose="020B0604020202020204" pitchFamily="34" charset="0"/>
                        </a:rPr>
                        <a:t>Job-seeking, recruitment, career-switching</a:t>
                      </a:r>
                    </a:p>
                  </a:txBody>
                  <a:tcPr/>
                </a:tc>
                <a:extLst>
                  <a:ext uri="{0D108BD9-81ED-4DB2-BD59-A6C34878D82A}">
                    <a16:rowId xmlns:a16="http://schemas.microsoft.com/office/drawing/2014/main" val="152353636"/>
                  </a:ext>
                </a:extLst>
              </a:tr>
              <a:tr h="370840">
                <a:tc>
                  <a:txBody>
                    <a:bodyPr/>
                    <a:lstStyle/>
                    <a:p>
                      <a:r>
                        <a:rPr lang="en-GB" dirty="0">
                          <a:latin typeface="Arial" panose="020B0604020202020204" pitchFamily="34" charset="0"/>
                          <a:cs typeface="Arial" panose="020B0604020202020204" pitchFamily="34" charset="0"/>
                        </a:rPr>
                        <a:t>The interaction between supply and demand</a:t>
                      </a:r>
                    </a:p>
                  </a:txBody>
                  <a:tcPr/>
                </a:tc>
                <a:tc>
                  <a:txBody>
                    <a:bodyPr/>
                    <a:lstStyle/>
                    <a:p>
                      <a:r>
                        <a:rPr lang="en-GB" dirty="0">
                          <a:latin typeface="Arial" panose="020B0604020202020204" pitchFamily="34" charset="0"/>
                          <a:cs typeface="Arial" panose="020B0604020202020204" pitchFamily="34" charset="0"/>
                        </a:rPr>
                        <a:t>Skills gaps, skills shortages, unemployment rate</a:t>
                      </a:r>
                    </a:p>
                  </a:txBody>
                  <a:tcPr/>
                </a:tc>
                <a:extLst>
                  <a:ext uri="{0D108BD9-81ED-4DB2-BD59-A6C34878D82A}">
                    <a16:rowId xmlns:a16="http://schemas.microsoft.com/office/drawing/2014/main" val="1549274185"/>
                  </a:ext>
                </a:extLst>
              </a:tr>
              <a:tr h="370840">
                <a:tc>
                  <a:txBody>
                    <a:bodyPr/>
                    <a:lstStyle/>
                    <a:p>
                      <a:r>
                        <a:rPr lang="en-GB" dirty="0">
                          <a:latin typeface="Arial" panose="020B0604020202020204" pitchFamily="34" charset="0"/>
                          <a:cs typeface="Arial" panose="020B0604020202020204" pitchFamily="34" charset="0"/>
                        </a:rPr>
                        <a:t>Regional and local labour market variations</a:t>
                      </a:r>
                    </a:p>
                  </a:txBody>
                  <a:tcPr/>
                </a:tc>
                <a:tc>
                  <a:txBody>
                    <a:bodyPr/>
                    <a:lstStyle/>
                    <a:p>
                      <a:r>
                        <a:rPr lang="en-GB" dirty="0">
                          <a:latin typeface="Arial" panose="020B0604020202020204" pitchFamily="34" charset="0"/>
                          <a:cs typeface="Arial" panose="020B0604020202020204" pitchFamily="34" charset="0"/>
                        </a:rPr>
                        <a:t>Size of workforce, key sectors, vacancy data</a:t>
                      </a:r>
                    </a:p>
                  </a:txBody>
                  <a:tcPr/>
                </a:tc>
                <a:extLst>
                  <a:ext uri="{0D108BD9-81ED-4DB2-BD59-A6C34878D82A}">
                    <a16:rowId xmlns:a16="http://schemas.microsoft.com/office/drawing/2014/main" val="1802598639"/>
                  </a:ext>
                </a:extLst>
              </a:tr>
              <a:tr h="370840">
                <a:tc>
                  <a:txBody>
                    <a:bodyPr/>
                    <a:lstStyle/>
                    <a:p>
                      <a:r>
                        <a:rPr lang="en-GB" dirty="0">
                          <a:latin typeface="Arial" panose="020B0604020202020204" pitchFamily="34" charset="0"/>
                          <a:cs typeface="Arial" panose="020B0604020202020204" pitchFamily="34" charset="0"/>
                        </a:rPr>
                        <a:t>Equality and diversity</a:t>
                      </a:r>
                    </a:p>
                  </a:txBody>
                  <a:tcPr/>
                </a:tc>
                <a:tc>
                  <a:txBody>
                    <a:bodyPr/>
                    <a:lstStyle/>
                    <a:p>
                      <a:r>
                        <a:rPr lang="en-GB" dirty="0">
                          <a:latin typeface="Arial" panose="020B0604020202020204" pitchFamily="34" charset="0"/>
                          <a:cs typeface="Arial" panose="020B0604020202020204" pitchFamily="34" charset="0"/>
                        </a:rPr>
                        <a:t>Who is employed in what sector and at what level</a:t>
                      </a:r>
                    </a:p>
                  </a:txBody>
                  <a:tcPr/>
                </a:tc>
                <a:extLst>
                  <a:ext uri="{0D108BD9-81ED-4DB2-BD59-A6C34878D82A}">
                    <a16:rowId xmlns:a16="http://schemas.microsoft.com/office/drawing/2014/main" val="4286979851"/>
                  </a:ext>
                </a:extLst>
              </a:tr>
              <a:tr h="370840">
                <a:tc>
                  <a:txBody>
                    <a:bodyPr/>
                    <a:lstStyle/>
                    <a:p>
                      <a:r>
                        <a:rPr lang="en-GB" dirty="0">
                          <a:latin typeface="Arial" panose="020B0604020202020204" pitchFamily="34" charset="0"/>
                          <a:cs typeface="Arial" panose="020B0604020202020204" pitchFamily="34" charset="0"/>
                        </a:rPr>
                        <a:t>Progression routes</a:t>
                      </a:r>
                    </a:p>
                  </a:txBody>
                  <a:tcPr/>
                </a:tc>
                <a:tc>
                  <a:txBody>
                    <a:bodyPr/>
                    <a:lstStyle/>
                    <a:p>
                      <a:r>
                        <a:rPr lang="en-GB" dirty="0">
                          <a:latin typeface="Arial" panose="020B0604020202020204" pitchFamily="34" charset="0"/>
                          <a:cs typeface="Arial" panose="020B0604020202020204" pitchFamily="34" charset="0"/>
                        </a:rPr>
                        <a:t>Career structure, earnings, skills transferability</a:t>
                      </a:r>
                    </a:p>
                  </a:txBody>
                  <a:tcPr/>
                </a:tc>
                <a:extLst>
                  <a:ext uri="{0D108BD9-81ED-4DB2-BD59-A6C34878D82A}">
                    <a16:rowId xmlns:a16="http://schemas.microsoft.com/office/drawing/2014/main" val="1010150877"/>
                  </a:ext>
                </a:extLst>
              </a:tr>
            </a:tbl>
          </a:graphicData>
        </a:graphic>
      </p:graphicFrame>
      <p:sp>
        <p:nvSpPr>
          <p:cNvPr id="5" name="Rectangle 4">
            <a:extLst>
              <a:ext uri="{FF2B5EF4-FFF2-40B4-BE49-F238E27FC236}">
                <a16:creationId xmlns:a16="http://schemas.microsoft.com/office/drawing/2014/main" id="{77EADEF2-A236-4019-B262-C13D069E5FE2}"/>
              </a:ext>
            </a:extLst>
          </p:cNvPr>
          <p:cNvSpPr/>
          <p:nvPr/>
        </p:nvSpPr>
        <p:spPr>
          <a:xfrm>
            <a:off x="3795823" y="5975780"/>
            <a:ext cx="7953153" cy="646331"/>
          </a:xfrm>
          <a:prstGeom prst="rect">
            <a:avLst/>
          </a:prstGeom>
        </p:spPr>
        <p:txBody>
          <a:bodyPr wrap="square">
            <a:spAutoFit/>
          </a:bodyPr>
          <a:lstStyle/>
          <a:p>
            <a:pPr algn="r"/>
            <a:r>
              <a:rPr lang="en-GB" dirty="0">
                <a:hlinkClick r:id="rId3"/>
              </a:rPr>
              <a:t>Labour Market Information, ICT and IAG</a:t>
            </a:r>
            <a:endParaRPr lang="en-GB" dirty="0"/>
          </a:p>
          <a:p>
            <a:pPr algn="r"/>
            <a:r>
              <a:rPr lang="en-GB" dirty="0"/>
              <a:t>(UKCES/IER Warwick University. 2010)</a:t>
            </a:r>
          </a:p>
        </p:txBody>
      </p:sp>
      <p:cxnSp>
        <p:nvCxnSpPr>
          <p:cNvPr id="6" name="Straight Connector 5">
            <a:extLst>
              <a:ext uri="{FF2B5EF4-FFF2-40B4-BE49-F238E27FC236}">
                <a16:creationId xmlns:a16="http://schemas.microsoft.com/office/drawing/2014/main" id="{D13258A8-93D7-49B0-AE22-E9402004E03C}"/>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86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3CC-58B8-47E5-8AB1-5145E0F1D37A}"/>
              </a:ext>
            </a:extLst>
          </p:cNvPr>
          <p:cNvSpPr>
            <a:spLocks noGrp="1"/>
          </p:cNvSpPr>
          <p:nvPr>
            <p:ph type="title"/>
          </p:nvPr>
        </p:nvSpPr>
        <p:spPr/>
        <p:txBody>
          <a:bodyPr/>
          <a:lstStyle/>
          <a:p>
            <a:r>
              <a:rPr lang="en-GB" dirty="0"/>
              <a:t>Put in the language of a young person…</a:t>
            </a:r>
          </a:p>
        </p:txBody>
      </p:sp>
      <p:sp>
        <p:nvSpPr>
          <p:cNvPr id="3" name="Content Placeholder 2">
            <a:extLst>
              <a:ext uri="{FF2B5EF4-FFF2-40B4-BE49-F238E27FC236}">
                <a16:creationId xmlns:a16="http://schemas.microsoft.com/office/drawing/2014/main" id="{24F601A8-CC07-4914-97C3-9ABCDAA70C4E}"/>
              </a:ext>
            </a:extLst>
          </p:cNvPr>
          <p:cNvSpPr>
            <a:spLocks noGrp="1"/>
          </p:cNvSpPr>
          <p:nvPr>
            <p:ph idx="1"/>
          </p:nvPr>
        </p:nvSpPr>
        <p:spPr>
          <a:xfrm>
            <a:off x="457200" y="2307266"/>
            <a:ext cx="10896600" cy="3636180"/>
          </a:xfrm>
        </p:spPr>
        <p:txBody>
          <a:bodyPr/>
          <a:lstStyle/>
          <a:p>
            <a:pPr marL="514350" indent="-514350">
              <a:buAutoNum type="arabicPeriod"/>
            </a:pPr>
            <a:r>
              <a:rPr lang="en-GB" dirty="0"/>
              <a:t>What qualifications do I need for this job?</a:t>
            </a:r>
          </a:p>
          <a:p>
            <a:pPr marL="514350" indent="-514350">
              <a:buAutoNum type="arabicPeriod"/>
            </a:pPr>
            <a:r>
              <a:rPr lang="en-GB" dirty="0"/>
              <a:t>How easy will it be to find a vacancy in this occupation?</a:t>
            </a:r>
          </a:p>
          <a:p>
            <a:pPr marL="514350" indent="-514350">
              <a:buAutoNum type="arabicPeriod"/>
            </a:pPr>
            <a:r>
              <a:rPr lang="en-GB" dirty="0"/>
              <a:t>What is the future demand for this job likely to be?</a:t>
            </a:r>
          </a:p>
          <a:p>
            <a:pPr marL="514350" indent="-514350">
              <a:buAutoNum type="arabicPeriod"/>
            </a:pPr>
            <a:r>
              <a:rPr lang="en-GB" dirty="0"/>
              <a:t>How much will I paid?</a:t>
            </a:r>
          </a:p>
          <a:p>
            <a:pPr marL="514350" indent="-514350">
              <a:buAutoNum type="arabicPeriod"/>
            </a:pPr>
            <a:r>
              <a:rPr lang="en-GB" dirty="0"/>
              <a:t>Who could I work for?</a:t>
            </a:r>
          </a:p>
          <a:p>
            <a:pPr marL="514350" indent="-514350">
              <a:buAutoNum type="arabicPeriod"/>
            </a:pPr>
            <a:r>
              <a:rPr lang="en-GB" dirty="0"/>
              <a:t>How many people work in this type of job?</a:t>
            </a:r>
          </a:p>
          <a:p>
            <a:pPr marL="514350" indent="-514350">
              <a:buAutoNum type="arabicPeriod"/>
            </a:pPr>
            <a:r>
              <a:rPr lang="en-GB" dirty="0"/>
              <a:t>What are the chances of finding this work in the North East?</a:t>
            </a:r>
          </a:p>
          <a:p>
            <a:pPr marL="514350" indent="-514350">
              <a:buAutoNum type="arabicPeriod"/>
            </a:pPr>
            <a:endParaRPr lang="en-GB" dirty="0"/>
          </a:p>
        </p:txBody>
      </p:sp>
      <p:cxnSp>
        <p:nvCxnSpPr>
          <p:cNvPr id="4" name="Straight Connector 3">
            <a:extLst>
              <a:ext uri="{FF2B5EF4-FFF2-40B4-BE49-F238E27FC236}">
                <a16:creationId xmlns:a16="http://schemas.microsoft.com/office/drawing/2014/main" id="{D801C030-C21D-4F1C-9E9E-7114599C0B0F}"/>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36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2749-EEE7-4002-B22B-E98BFB906C76}"/>
              </a:ext>
            </a:extLst>
          </p:cNvPr>
          <p:cNvSpPr>
            <a:spLocks noGrp="1"/>
          </p:cNvSpPr>
          <p:nvPr>
            <p:ph type="title"/>
          </p:nvPr>
        </p:nvSpPr>
        <p:spPr/>
        <p:txBody>
          <a:bodyPr/>
          <a:lstStyle/>
          <a:p>
            <a:r>
              <a:rPr lang="en-GB" dirty="0"/>
              <a:t>If you want to see the hard data…</a:t>
            </a:r>
          </a:p>
        </p:txBody>
      </p:sp>
      <p:graphicFrame>
        <p:nvGraphicFramePr>
          <p:cNvPr id="4" name="Table 4">
            <a:extLst>
              <a:ext uri="{FF2B5EF4-FFF2-40B4-BE49-F238E27FC236}">
                <a16:creationId xmlns:a16="http://schemas.microsoft.com/office/drawing/2014/main" id="{DB98EC64-98C1-4852-B24B-11CB77BD4DFE}"/>
              </a:ext>
            </a:extLst>
          </p:cNvPr>
          <p:cNvGraphicFramePr>
            <a:graphicFrameLocks noGrp="1"/>
          </p:cNvGraphicFramePr>
          <p:nvPr>
            <p:extLst>
              <p:ext uri="{D42A27DB-BD31-4B8C-83A1-F6EECF244321}">
                <p14:modId xmlns:p14="http://schemas.microsoft.com/office/powerpoint/2010/main" val="792472757"/>
              </p:ext>
            </p:extLst>
          </p:nvPr>
        </p:nvGraphicFramePr>
        <p:xfrm>
          <a:off x="279991" y="2530948"/>
          <a:ext cx="11632018" cy="2966720"/>
        </p:xfrm>
        <a:graphic>
          <a:graphicData uri="http://schemas.openxmlformats.org/drawingml/2006/table">
            <a:tbl>
              <a:tblPr firstRow="1" bandRow="1">
                <a:tableStyleId>{5C22544A-7EE6-4342-B048-85BDC9FD1C3A}</a:tableStyleId>
              </a:tblPr>
              <a:tblGrid>
                <a:gridCol w="6294335">
                  <a:extLst>
                    <a:ext uri="{9D8B030D-6E8A-4147-A177-3AD203B41FA5}">
                      <a16:colId xmlns:a16="http://schemas.microsoft.com/office/drawing/2014/main" val="940942160"/>
                    </a:ext>
                  </a:extLst>
                </a:gridCol>
                <a:gridCol w="5337683">
                  <a:extLst>
                    <a:ext uri="{9D8B030D-6E8A-4147-A177-3AD203B41FA5}">
                      <a16:colId xmlns:a16="http://schemas.microsoft.com/office/drawing/2014/main" val="1664914456"/>
                    </a:ext>
                  </a:extLst>
                </a:gridCol>
              </a:tblGrid>
              <a:tr h="370840">
                <a:tc>
                  <a:txBody>
                    <a:bodyPr/>
                    <a:lstStyle/>
                    <a:p>
                      <a:r>
                        <a:rPr lang="en-GB" dirty="0">
                          <a:latin typeface="Arial" panose="020B0604020202020204" pitchFamily="34" charset="0"/>
                          <a:cs typeface="Arial" panose="020B0604020202020204" pitchFamily="34" charset="0"/>
                        </a:rPr>
                        <a:t>Question</a:t>
                      </a:r>
                    </a:p>
                  </a:txBody>
                  <a:tcPr/>
                </a:tc>
                <a:tc>
                  <a:txBody>
                    <a:bodyPr/>
                    <a:lstStyle/>
                    <a:p>
                      <a:r>
                        <a:rPr lang="en-GB" dirty="0">
                          <a:latin typeface="Arial" panose="020B0604020202020204" pitchFamily="34" charset="0"/>
                          <a:cs typeface="Arial" panose="020B0604020202020204" pitchFamily="34" charset="0"/>
                        </a:rPr>
                        <a:t>Dataset</a:t>
                      </a:r>
                    </a:p>
                  </a:txBody>
                  <a:tcPr/>
                </a:tc>
                <a:extLst>
                  <a:ext uri="{0D108BD9-81ED-4DB2-BD59-A6C34878D82A}">
                    <a16:rowId xmlns:a16="http://schemas.microsoft.com/office/drawing/2014/main" val="811731709"/>
                  </a:ext>
                </a:extLst>
              </a:tr>
              <a:tr h="370840">
                <a:tc>
                  <a:txBody>
                    <a:bodyPr/>
                    <a:lstStyle/>
                    <a:p>
                      <a:r>
                        <a:rPr lang="en-GB" dirty="0">
                          <a:latin typeface="Arial" panose="020B0604020202020204" pitchFamily="34" charset="0"/>
                          <a:cs typeface="Arial" panose="020B0604020202020204" pitchFamily="34" charset="0"/>
                        </a:rPr>
                        <a:t>What qualifications do I need for this job?</a:t>
                      </a:r>
                    </a:p>
                  </a:txBody>
                  <a:tcPr/>
                </a:tc>
                <a:tc>
                  <a:txBody>
                    <a:bodyPr/>
                    <a:lstStyle/>
                    <a:p>
                      <a:r>
                        <a:rPr lang="en-GB" dirty="0">
                          <a:latin typeface="Arial" panose="020B0604020202020204" pitchFamily="34" charset="0"/>
                          <a:cs typeface="Arial" panose="020B0604020202020204" pitchFamily="34" charset="0"/>
                        </a:rPr>
                        <a:t>Labour Force Survey (LFS)</a:t>
                      </a:r>
                    </a:p>
                  </a:txBody>
                  <a:tcPr/>
                </a:tc>
                <a:extLst>
                  <a:ext uri="{0D108BD9-81ED-4DB2-BD59-A6C34878D82A}">
                    <a16:rowId xmlns:a16="http://schemas.microsoft.com/office/drawing/2014/main" val="88081575"/>
                  </a:ext>
                </a:extLst>
              </a:tr>
              <a:tr h="370840">
                <a:tc>
                  <a:txBody>
                    <a:bodyPr/>
                    <a:lstStyle/>
                    <a:p>
                      <a:r>
                        <a:rPr lang="en-GB" dirty="0">
                          <a:latin typeface="Arial" panose="020B0604020202020204" pitchFamily="34" charset="0"/>
                          <a:cs typeface="Arial" panose="020B0604020202020204" pitchFamily="34" charset="0"/>
                        </a:rPr>
                        <a:t>How easy will it be to find a vacancy in this occupation?</a:t>
                      </a:r>
                    </a:p>
                  </a:txBody>
                  <a:tcPr/>
                </a:tc>
                <a:tc>
                  <a:txBody>
                    <a:bodyPr/>
                    <a:lstStyle/>
                    <a:p>
                      <a:r>
                        <a:rPr lang="en-GB" dirty="0">
                          <a:latin typeface="Arial" panose="020B0604020202020204" pitchFamily="34" charset="0"/>
                          <a:cs typeface="Arial" panose="020B0604020202020204" pitchFamily="34" charset="0"/>
                        </a:rPr>
                        <a:t>Employer Skills Survey (ESS)</a:t>
                      </a:r>
                    </a:p>
                  </a:txBody>
                  <a:tcPr/>
                </a:tc>
                <a:extLst>
                  <a:ext uri="{0D108BD9-81ED-4DB2-BD59-A6C34878D82A}">
                    <a16:rowId xmlns:a16="http://schemas.microsoft.com/office/drawing/2014/main" val="152353636"/>
                  </a:ext>
                </a:extLst>
              </a:tr>
              <a:tr h="370840">
                <a:tc>
                  <a:txBody>
                    <a:bodyPr/>
                    <a:lstStyle/>
                    <a:p>
                      <a:r>
                        <a:rPr lang="en-GB" dirty="0">
                          <a:latin typeface="Arial" panose="020B0604020202020204" pitchFamily="34" charset="0"/>
                          <a:cs typeface="Arial" panose="020B0604020202020204" pitchFamily="34" charset="0"/>
                        </a:rPr>
                        <a:t>What is the future demand for this job likely to be?</a:t>
                      </a:r>
                    </a:p>
                  </a:txBody>
                  <a:tcPr/>
                </a:tc>
                <a:tc>
                  <a:txBody>
                    <a:bodyPr/>
                    <a:lstStyle/>
                    <a:p>
                      <a:r>
                        <a:rPr lang="en-GB" dirty="0">
                          <a:latin typeface="Arial" panose="020B0604020202020204" pitchFamily="34" charset="0"/>
                          <a:cs typeface="Arial" panose="020B0604020202020204" pitchFamily="34" charset="0"/>
                        </a:rPr>
                        <a:t>Labour Force Survey (LFS)</a:t>
                      </a:r>
                    </a:p>
                  </a:txBody>
                  <a:tcPr/>
                </a:tc>
                <a:extLst>
                  <a:ext uri="{0D108BD9-81ED-4DB2-BD59-A6C34878D82A}">
                    <a16:rowId xmlns:a16="http://schemas.microsoft.com/office/drawing/2014/main" val="1549274185"/>
                  </a:ext>
                </a:extLst>
              </a:tr>
              <a:tr h="370840">
                <a:tc>
                  <a:txBody>
                    <a:bodyPr/>
                    <a:lstStyle/>
                    <a:p>
                      <a:r>
                        <a:rPr lang="en-GB" dirty="0">
                          <a:latin typeface="Arial" panose="020B0604020202020204" pitchFamily="34" charset="0"/>
                          <a:cs typeface="Arial" panose="020B0604020202020204" pitchFamily="34" charset="0"/>
                        </a:rPr>
                        <a:t>How much will I be paid?</a:t>
                      </a:r>
                    </a:p>
                  </a:txBody>
                  <a:tcPr/>
                </a:tc>
                <a:tc>
                  <a:txBody>
                    <a:bodyPr/>
                    <a:lstStyle/>
                    <a:p>
                      <a:r>
                        <a:rPr lang="en-GB" dirty="0">
                          <a:latin typeface="Arial" panose="020B0604020202020204" pitchFamily="34" charset="0"/>
                          <a:cs typeface="Arial" panose="020B0604020202020204" pitchFamily="34" charset="0"/>
                        </a:rPr>
                        <a:t>Annual Survey of Hours and Earnings (ASHE)</a:t>
                      </a:r>
                    </a:p>
                  </a:txBody>
                  <a:tcPr/>
                </a:tc>
                <a:extLst>
                  <a:ext uri="{0D108BD9-81ED-4DB2-BD59-A6C34878D82A}">
                    <a16:rowId xmlns:a16="http://schemas.microsoft.com/office/drawing/2014/main" val="1802598639"/>
                  </a:ext>
                </a:extLst>
              </a:tr>
              <a:tr h="370840">
                <a:tc>
                  <a:txBody>
                    <a:bodyPr/>
                    <a:lstStyle/>
                    <a:p>
                      <a:r>
                        <a:rPr lang="en-GB" dirty="0">
                          <a:latin typeface="Arial" panose="020B0604020202020204" pitchFamily="34" charset="0"/>
                          <a:cs typeface="Arial" panose="020B0604020202020204" pitchFamily="34" charset="0"/>
                        </a:rPr>
                        <a:t>Who could I work for?</a:t>
                      </a:r>
                    </a:p>
                  </a:txBody>
                  <a:tcPr/>
                </a:tc>
                <a:tc>
                  <a:txBody>
                    <a:bodyPr/>
                    <a:lstStyle/>
                    <a:p>
                      <a:r>
                        <a:rPr lang="en-GB" dirty="0">
                          <a:latin typeface="Arial" panose="020B0604020202020204" pitchFamily="34" charset="0"/>
                          <a:cs typeface="Arial" panose="020B0604020202020204" pitchFamily="34" charset="0"/>
                        </a:rPr>
                        <a:t>Vacancy websites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Indeed, </a:t>
                      </a:r>
                      <a:r>
                        <a:rPr lang="en-GB" dirty="0" err="1">
                          <a:latin typeface="Arial" panose="020B0604020202020204" pitchFamily="34" charset="0"/>
                          <a:cs typeface="Arial" panose="020B0604020202020204" pitchFamily="34" charset="0"/>
                        </a:rPr>
                        <a:t>Adzuna</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6979851"/>
                  </a:ext>
                </a:extLst>
              </a:tr>
              <a:tr h="370840">
                <a:tc>
                  <a:txBody>
                    <a:bodyPr/>
                    <a:lstStyle/>
                    <a:p>
                      <a:r>
                        <a:rPr lang="en-GB" dirty="0">
                          <a:latin typeface="Arial" panose="020B0604020202020204" pitchFamily="34" charset="0"/>
                          <a:cs typeface="Arial" panose="020B0604020202020204" pitchFamily="34" charset="0"/>
                        </a:rPr>
                        <a:t>How many people work in this type of job?</a:t>
                      </a:r>
                    </a:p>
                  </a:txBody>
                  <a:tcPr/>
                </a:tc>
                <a:tc>
                  <a:txBody>
                    <a:bodyPr/>
                    <a:lstStyle/>
                    <a:p>
                      <a:r>
                        <a:rPr lang="en-GB" dirty="0">
                          <a:latin typeface="Arial" panose="020B0604020202020204" pitchFamily="34" charset="0"/>
                          <a:cs typeface="Arial" panose="020B0604020202020204" pitchFamily="34" charset="0"/>
                        </a:rPr>
                        <a:t>Annual Population Survey (APS)</a:t>
                      </a:r>
                    </a:p>
                  </a:txBody>
                  <a:tcPr/>
                </a:tc>
                <a:extLst>
                  <a:ext uri="{0D108BD9-81ED-4DB2-BD59-A6C34878D82A}">
                    <a16:rowId xmlns:a16="http://schemas.microsoft.com/office/drawing/2014/main" val="101458804"/>
                  </a:ext>
                </a:extLst>
              </a:tr>
              <a:tr h="370840">
                <a:tc>
                  <a:txBody>
                    <a:bodyPr/>
                    <a:lstStyle/>
                    <a:p>
                      <a:r>
                        <a:rPr lang="en-GB" dirty="0">
                          <a:latin typeface="Arial" panose="020B0604020202020204" pitchFamily="34" charset="0"/>
                          <a:cs typeface="Arial" panose="020B0604020202020204" pitchFamily="34" charset="0"/>
                        </a:rPr>
                        <a:t>What are the chances of finding this work in the North East?</a:t>
                      </a:r>
                    </a:p>
                  </a:txBody>
                  <a:tcPr/>
                </a:tc>
                <a:tc>
                  <a:txBody>
                    <a:bodyPr/>
                    <a:lstStyle/>
                    <a:p>
                      <a:r>
                        <a:rPr lang="en-GB" dirty="0">
                          <a:latin typeface="Arial" panose="020B0604020202020204" pitchFamily="34" charset="0"/>
                          <a:cs typeface="Arial" panose="020B0604020202020204" pitchFamily="34" charset="0"/>
                        </a:rPr>
                        <a:t>North </a:t>
                      </a:r>
                      <a:r>
                        <a:rPr lang="en-GB">
                          <a:latin typeface="Arial" panose="020B0604020202020204" pitchFamily="34" charset="0"/>
                          <a:cs typeface="Arial" panose="020B0604020202020204" pitchFamily="34" charset="0"/>
                        </a:rPr>
                        <a:t>East Evidence Hub </a:t>
                      </a:r>
                      <a:r>
                        <a:rPr lang="en-GB" dirty="0">
                          <a:latin typeface="Arial" panose="020B0604020202020204" pitchFamily="34" charset="0"/>
                          <a:cs typeface="Arial" panose="020B0604020202020204" pitchFamily="34" charset="0"/>
                        </a:rPr>
                        <a:t>and LFS</a:t>
                      </a:r>
                    </a:p>
                  </a:txBody>
                  <a:tcPr/>
                </a:tc>
                <a:extLst>
                  <a:ext uri="{0D108BD9-81ED-4DB2-BD59-A6C34878D82A}">
                    <a16:rowId xmlns:a16="http://schemas.microsoft.com/office/drawing/2014/main" val="1360208007"/>
                  </a:ext>
                </a:extLst>
              </a:tr>
            </a:tbl>
          </a:graphicData>
        </a:graphic>
      </p:graphicFrame>
      <p:cxnSp>
        <p:nvCxnSpPr>
          <p:cNvPr id="5" name="Straight Connector 4">
            <a:extLst>
              <a:ext uri="{FF2B5EF4-FFF2-40B4-BE49-F238E27FC236}">
                <a16:creationId xmlns:a16="http://schemas.microsoft.com/office/drawing/2014/main" id="{EDB2B5C0-CF84-4A45-8D31-9B6131EB4DD1}"/>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89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D361-0B80-4AC8-8EE0-00C0F3F22AC2}"/>
              </a:ext>
            </a:extLst>
          </p:cNvPr>
          <p:cNvSpPr>
            <a:spLocks noGrp="1"/>
          </p:cNvSpPr>
          <p:nvPr>
            <p:ph type="title"/>
          </p:nvPr>
        </p:nvSpPr>
        <p:spPr/>
        <p:txBody>
          <a:bodyPr/>
          <a:lstStyle/>
          <a:p>
            <a:r>
              <a:rPr lang="en-GB" dirty="0"/>
              <a:t>But here is the crucial point…</a:t>
            </a:r>
          </a:p>
        </p:txBody>
      </p:sp>
      <p:sp>
        <p:nvSpPr>
          <p:cNvPr id="3" name="Content Placeholder 2">
            <a:extLst>
              <a:ext uri="{FF2B5EF4-FFF2-40B4-BE49-F238E27FC236}">
                <a16:creationId xmlns:a16="http://schemas.microsoft.com/office/drawing/2014/main" id="{035FD397-E685-4976-86B5-F3E3962E0181}"/>
              </a:ext>
            </a:extLst>
          </p:cNvPr>
          <p:cNvSpPr>
            <a:spLocks noGrp="1"/>
          </p:cNvSpPr>
          <p:nvPr>
            <p:ph idx="1"/>
          </p:nvPr>
        </p:nvSpPr>
        <p:spPr>
          <a:xfrm>
            <a:off x="457200" y="2817342"/>
            <a:ext cx="10896600" cy="2350082"/>
          </a:xfrm>
        </p:spPr>
        <p:txBody>
          <a:bodyPr/>
          <a:lstStyle/>
          <a:p>
            <a:pPr marL="0" indent="0">
              <a:buNone/>
            </a:pPr>
            <a:r>
              <a:rPr lang="en-GB" dirty="0"/>
              <a:t>“Labour market information in study and career choice is more than information about earnings and employment prospects…information needs to make sense to students and be relevant, that is, tailored to students’ needs as every student has a unique career path and a unique decision-making process”</a:t>
            </a:r>
          </a:p>
        </p:txBody>
      </p:sp>
      <p:sp>
        <p:nvSpPr>
          <p:cNvPr id="4" name="Rectangle 3">
            <a:extLst>
              <a:ext uri="{FF2B5EF4-FFF2-40B4-BE49-F238E27FC236}">
                <a16:creationId xmlns:a16="http://schemas.microsoft.com/office/drawing/2014/main" id="{DE6E8FA9-CF38-4371-BA1B-4427EE6C8831}"/>
              </a:ext>
            </a:extLst>
          </p:cNvPr>
          <p:cNvSpPr/>
          <p:nvPr/>
        </p:nvSpPr>
        <p:spPr>
          <a:xfrm>
            <a:off x="3221665" y="5975780"/>
            <a:ext cx="8527311" cy="646331"/>
          </a:xfrm>
          <a:prstGeom prst="rect">
            <a:avLst/>
          </a:prstGeom>
        </p:spPr>
        <p:txBody>
          <a:bodyPr wrap="square">
            <a:spAutoFit/>
          </a:bodyPr>
          <a:lstStyle/>
          <a:p>
            <a:pPr algn="r"/>
            <a:r>
              <a:rPr lang="en-GB" dirty="0">
                <a:hlinkClick r:id="rId3"/>
              </a:rPr>
              <a:t>The role of labour market information in guiding educational and occupational choices </a:t>
            </a:r>
            <a:endParaRPr lang="en-GB" dirty="0"/>
          </a:p>
          <a:p>
            <a:pPr algn="r"/>
            <a:r>
              <a:rPr lang="en-GB" dirty="0"/>
              <a:t>(OECD. 2020)</a:t>
            </a:r>
          </a:p>
        </p:txBody>
      </p:sp>
      <p:cxnSp>
        <p:nvCxnSpPr>
          <p:cNvPr id="5" name="Straight Connector 4">
            <a:extLst>
              <a:ext uri="{FF2B5EF4-FFF2-40B4-BE49-F238E27FC236}">
                <a16:creationId xmlns:a16="http://schemas.microsoft.com/office/drawing/2014/main" id="{A9C941ED-2391-46BB-BF2D-F8C31AD80F5C}"/>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46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9ABD-AB47-4B36-BF89-42A4FD8AA8FC}"/>
              </a:ext>
            </a:extLst>
          </p:cNvPr>
          <p:cNvSpPr>
            <a:spLocks noGrp="1"/>
          </p:cNvSpPr>
          <p:nvPr>
            <p:ph type="title"/>
          </p:nvPr>
        </p:nvSpPr>
        <p:spPr/>
        <p:txBody>
          <a:bodyPr/>
          <a:lstStyle/>
          <a:p>
            <a:r>
              <a:rPr lang="en-GB" dirty="0"/>
              <a:t>Also, the labour market is always changing…</a:t>
            </a:r>
          </a:p>
        </p:txBody>
      </p:sp>
      <p:sp>
        <p:nvSpPr>
          <p:cNvPr id="4" name="Content Placeholder 3">
            <a:extLst>
              <a:ext uri="{FF2B5EF4-FFF2-40B4-BE49-F238E27FC236}">
                <a16:creationId xmlns:a16="http://schemas.microsoft.com/office/drawing/2014/main" id="{E8D899E5-E710-468C-A8C9-6BF0EF58B624}"/>
              </a:ext>
            </a:extLst>
          </p:cNvPr>
          <p:cNvSpPr>
            <a:spLocks noGrp="1"/>
          </p:cNvSpPr>
          <p:nvPr>
            <p:ph sz="half" idx="1"/>
          </p:nvPr>
        </p:nvSpPr>
        <p:spPr>
          <a:xfrm>
            <a:off x="518984" y="2710845"/>
            <a:ext cx="5362832" cy="2733025"/>
          </a:xfrm>
        </p:spPr>
        <p:txBody>
          <a:bodyPr/>
          <a:lstStyle/>
          <a:p>
            <a:pPr>
              <a:buFont typeface="Wingdings" panose="05000000000000000000" pitchFamily="2" charset="2"/>
              <a:buChar char="q"/>
            </a:pPr>
            <a:r>
              <a:rPr lang="en-GB" dirty="0"/>
              <a:t> Globalisation</a:t>
            </a:r>
          </a:p>
          <a:p>
            <a:pPr>
              <a:buFont typeface="Wingdings" panose="05000000000000000000" pitchFamily="2" charset="2"/>
              <a:buChar char="q"/>
            </a:pPr>
            <a:r>
              <a:rPr lang="en-GB" dirty="0"/>
              <a:t> Automation</a:t>
            </a:r>
          </a:p>
          <a:p>
            <a:pPr>
              <a:buFont typeface="Wingdings" panose="05000000000000000000" pitchFamily="2" charset="2"/>
              <a:buChar char="q"/>
            </a:pPr>
            <a:r>
              <a:rPr lang="en-GB" dirty="0"/>
              <a:t> Jobs</a:t>
            </a:r>
          </a:p>
          <a:p>
            <a:pPr>
              <a:buFont typeface="Wingdings" panose="05000000000000000000" pitchFamily="2" charset="2"/>
              <a:buChar char="q"/>
            </a:pPr>
            <a:r>
              <a:rPr lang="en-GB" dirty="0"/>
              <a:t> Ageing population</a:t>
            </a:r>
          </a:p>
          <a:p>
            <a:pPr>
              <a:buFont typeface="Wingdings" panose="05000000000000000000" pitchFamily="2" charset="2"/>
              <a:buChar char="q"/>
            </a:pPr>
            <a:r>
              <a:rPr lang="en-GB" dirty="0"/>
              <a:t> Environment</a:t>
            </a:r>
          </a:p>
        </p:txBody>
      </p:sp>
      <p:sp>
        <p:nvSpPr>
          <p:cNvPr id="5" name="Content Placeholder 4">
            <a:extLst>
              <a:ext uri="{FF2B5EF4-FFF2-40B4-BE49-F238E27FC236}">
                <a16:creationId xmlns:a16="http://schemas.microsoft.com/office/drawing/2014/main" id="{65A688A8-6B10-4425-8448-A4A8D0EA147A}"/>
              </a:ext>
            </a:extLst>
          </p:cNvPr>
          <p:cNvSpPr>
            <a:spLocks noGrp="1"/>
          </p:cNvSpPr>
          <p:nvPr>
            <p:ph sz="half" idx="2"/>
          </p:nvPr>
        </p:nvSpPr>
        <p:spPr>
          <a:xfrm>
            <a:off x="5990968" y="2710844"/>
            <a:ext cx="5362832" cy="2733025"/>
          </a:xfrm>
        </p:spPr>
        <p:txBody>
          <a:bodyPr/>
          <a:lstStyle/>
          <a:p>
            <a:pPr>
              <a:buFont typeface="Wingdings" panose="05000000000000000000" pitchFamily="2" charset="2"/>
              <a:buChar char="q"/>
            </a:pPr>
            <a:r>
              <a:rPr lang="en-GB" dirty="0"/>
              <a:t> Demographics</a:t>
            </a:r>
          </a:p>
          <a:p>
            <a:pPr>
              <a:buFont typeface="Wingdings" panose="05000000000000000000" pitchFamily="2" charset="2"/>
              <a:buChar char="q"/>
            </a:pPr>
            <a:r>
              <a:rPr lang="en-GB" dirty="0"/>
              <a:t> Government policy</a:t>
            </a:r>
          </a:p>
          <a:p>
            <a:pPr>
              <a:buFont typeface="Wingdings" panose="05000000000000000000" pitchFamily="2" charset="2"/>
              <a:buChar char="q"/>
            </a:pPr>
            <a:r>
              <a:rPr lang="en-GB" dirty="0"/>
              <a:t> Education and training</a:t>
            </a:r>
          </a:p>
          <a:p>
            <a:pPr>
              <a:buFont typeface="Wingdings" panose="05000000000000000000" pitchFamily="2" charset="2"/>
              <a:buChar char="q"/>
            </a:pPr>
            <a:r>
              <a:rPr lang="en-GB" dirty="0"/>
              <a:t> Geopolitics</a:t>
            </a:r>
          </a:p>
          <a:p>
            <a:pPr>
              <a:buFont typeface="Wingdings" panose="05000000000000000000" pitchFamily="2" charset="2"/>
              <a:buChar char="q"/>
            </a:pPr>
            <a:r>
              <a:rPr lang="en-GB" dirty="0"/>
              <a:t> Pandemics…</a:t>
            </a:r>
          </a:p>
        </p:txBody>
      </p:sp>
      <p:cxnSp>
        <p:nvCxnSpPr>
          <p:cNvPr id="6" name="Straight Connector 5">
            <a:extLst>
              <a:ext uri="{FF2B5EF4-FFF2-40B4-BE49-F238E27FC236}">
                <a16:creationId xmlns:a16="http://schemas.microsoft.com/office/drawing/2014/main" id="{C16C85F7-3C70-4D8B-8A82-AE1758F21AFA}"/>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22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9B08F0-7602-42D8-8474-B2308B187F2F}"/>
</file>

<file path=customXml/itemProps2.xml><?xml version="1.0" encoding="utf-8"?>
<ds:datastoreItem xmlns:ds="http://schemas.openxmlformats.org/officeDocument/2006/customXml" ds:itemID="{C9B15561-18CF-494E-AA60-5F93A925D5A4}"/>
</file>

<file path=customXml/itemProps3.xml><?xml version="1.0" encoding="utf-8"?>
<ds:datastoreItem xmlns:ds="http://schemas.openxmlformats.org/officeDocument/2006/customXml" ds:itemID="{928718D9-E0E2-4AD5-AAFB-BC66EC49A24D}"/>
</file>

<file path=docProps/app.xml><?xml version="1.0" encoding="utf-8"?>
<Properties xmlns="http://schemas.openxmlformats.org/officeDocument/2006/extended-properties" xmlns:vt="http://schemas.openxmlformats.org/officeDocument/2006/docPropsVTypes">
  <TotalTime>786</TotalTime>
  <Words>1917</Words>
  <Application>Microsoft Office PowerPoint</Application>
  <PresentationFormat>Widescreen</PresentationFormat>
  <Paragraphs>120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         LMI for the Careers Leader  A series of self-help videos to  support Careers Leaders embed labour market information into their careers programme </vt:lpstr>
      <vt:lpstr>         LMI for the Careers Leader  Part 1 What is LMI and why is it useful? </vt:lpstr>
      <vt:lpstr>Labour Market Information: a definition?</vt:lpstr>
      <vt:lpstr>Knowledge of LMI is part of the guidance toolkit</vt:lpstr>
      <vt:lpstr>If we’re going to be specific…</vt:lpstr>
      <vt:lpstr>Put in the language of a young person…</vt:lpstr>
      <vt:lpstr>If you want to see the hard data…</vt:lpstr>
      <vt:lpstr>But here is the crucial point…</vt:lpstr>
      <vt:lpstr>Also, the labour market is always changing…</vt:lpstr>
      <vt:lpstr>If you’re eager to learn more…</vt:lpstr>
      <vt:lpstr>In Part 2 we will ask the question what are schools and colleges required to deliver?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Mark Fox</cp:lastModifiedBy>
  <cp:revision>68</cp:revision>
  <dcterms:created xsi:type="dcterms:W3CDTF">2019-11-28T00:18:28Z</dcterms:created>
  <dcterms:modified xsi:type="dcterms:W3CDTF">2021-11-24T09:40:06Z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